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embeddedFontLst>
    <p:embeddedFont>
      <p:font typeface="Corbel" panose="020B0503020204020204" pitchFamily="34"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5" roundtripDataSignature="AMtx7mipr3YaS6YswOG/MvcwYbA0X+FuB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59A8F6A-47B9-4844-905A-0408970E3E94}">
  <a:tblStyle styleId="{759A8F6A-47B9-4844-905A-0408970E3E94}"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03"/>
    <p:restoredTop sz="94641"/>
  </p:normalViewPr>
  <p:slideViewPr>
    <p:cSldViewPr snapToGrid="0">
      <p:cViewPr varScale="1">
        <p:scale>
          <a:sx n="113" d="100"/>
          <a:sy n="113" d="100"/>
        </p:scale>
        <p:origin x="880" y="4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customschemas.google.com/relationships/presentationmetadata" Target="metadata"/><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2" name="Google Shape;14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372c45a9c07_0_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7" name="Google Shape;387;g372c45a9c07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g372c45a9c07_0_1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3" name="Google Shape;393;g372c45a9c07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g372c45a9c07_0_2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9" name="Google Shape;399;g372c45a9c07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g372c45a9c07_0_2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5" name="Google Shape;405;g372c45a9c07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372c45a9c07_0_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1" name="Google Shape;411;g372c45a9c07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18" name="Google Shape;418;p1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9" name="Google Shape;449;p1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70" name="Google Shape;470;p1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p:cNvGrpSpPr/>
        <p:nvPr/>
      </p:nvGrpSpPr>
      <p:grpSpPr>
        <a:xfrm>
          <a:off x="0" y="0"/>
          <a:ext cx="0" cy="0"/>
          <a:chOff x="0" y="0"/>
          <a:chExt cx="0" cy="0"/>
        </a:xfrm>
      </p:grpSpPr>
      <p:sp>
        <p:nvSpPr>
          <p:cNvPr id="474" name="Google Shape;474;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75" name="Google Shape;475;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81" name="Google Shape;481;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6" name="Google Shape;156;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87" name="Google Shape;487;p1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93" name="Google Shape;493;p1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99" name="Google Shape;499;p2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3"/>
        <p:cNvGrpSpPr/>
        <p:nvPr/>
      </p:nvGrpSpPr>
      <p:grpSpPr>
        <a:xfrm>
          <a:off x="0" y="0"/>
          <a:ext cx="0" cy="0"/>
          <a:chOff x="0" y="0"/>
          <a:chExt cx="0" cy="0"/>
        </a:xfrm>
      </p:grpSpPr>
      <p:sp>
        <p:nvSpPr>
          <p:cNvPr id="504" name="Google Shape;504;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05" name="Google Shape;505;p2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Google Shape;510;p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1" name="Google Shape;511;p2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1" name="Google Shape;211;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7" name="Google Shape;217;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3" name="Google Shape;223;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2" name="Google Shape;252;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5" name="Google Shape;295;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8" name="Google Shape;338;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g372c45a9c07_0_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1" name="Google Shape;381;g372c45a9c07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8"/>
        <p:cNvGrpSpPr/>
        <p:nvPr/>
      </p:nvGrpSpPr>
      <p:grpSpPr>
        <a:xfrm>
          <a:off x="0" y="0"/>
          <a:ext cx="0" cy="0"/>
          <a:chOff x="0" y="0"/>
          <a:chExt cx="0" cy="0"/>
        </a:xfrm>
      </p:grpSpPr>
      <p:sp>
        <p:nvSpPr>
          <p:cNvPr id="19" name="Google Shape;19;p24"/>
          <p:cNvSpPr txBox="1">
            <a:spLocks noGrp="1"/>
          </p:cNvSpPr>
          <p:nvPr>
            <p:ph type="title"/>
          </p:nvPr>
        </p:nvSpPr>
        <p:spPr>
          <a:xfrm>
            <a:off x="982133" y="457201"/>
            <a:ext cx="7704667" cy="19812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4"/>
          <p:cNvSpPr txBox="1">
            <a:spLocks noGrp="1"/>
          </p:cNvSpPr>
          <p:nvPr>
            <p:ph type="body" idx="1"/>
          </p:nvPr>
        </p:nvSpPr>
        <p:spPr>
          <a:xfrm>
            <a:off x="982133" y="2667000"/>
            <a:ext cx="7704667" cy="3332816"/>
          </a:xfrm>
          <a:prstGeom prst="rect">
            <a:avLst/>
          </a:prstGeom>
          <a:noFill/>
          <a:ln>
            <a:noFill/>
          </a:ln>
        </p:spPr>
        <p:txBody>
          <a:bodyPr spcFirstLastPara="1" wrap="square" lIns="91425" tIns="45700" rIns="91425" bIns="45700" anchor="ctr" anchorCtr="0">
            <a:normAutofit/>
          </a:bodyPr>
          <a:lstStyle>
            <a:lvl1pPr marL="457200" lvl="0" indent="-394335" algn="l">
              <a:spcBef>
                <a:spcPts val="360"/>
              </a:spcBef>
              <a:spcAft>
                <a:spcPts val="0"/>
              </a:spcAft>
              <a:buSzPts val="2610"/>
              <a:buChar char="•"/>
              <a:defRPr/>
            </a:lvl1pPr>
            <a:lvl2pPr marL="914400" lvl="1" indent="-394335" algn="l">
              <a:spcBef>
                <a:spcPts val="600"/>
              </a:spcBef>
              <a:spcAft>
                <a:spcPts val="0"/>
              </a:spcAft>
              <a:buSzPts val="2610"/>
              <a:buChar char="•"/>
              <a:defRPr/>
            </a:lvl2pPr>
            <a:lvl3pPr marL="1371600" lvl="2" indent="-394335" algn="l">
              <a:spcBef>
                <a:spcPts val="600"/>
              </a:spcBef>
              <a:spcAft>
                <a:spcPts val="0"/>
              </a:spcAft>
              <a:buSzPts val="2610"/>
              <a:buChar char="•"/>
              <a:defRPr/>
            </a:lvl3pPr>
            <a:lvl4pPr marL="1828800" lvl="3" indent="-394335" algn="l">
              <a:spcBef>
                <a:spcPts val="600"/>
              </a:spcBef>
              <a:spcAft>
                <a:spcPts val="0"/>
              </a:spcAft>
              <a:buSzPts val="2610"/>
              <a:buChar char="•"/>
              <a:defRPr/>
            </a:lvl4pPr>
            <a:lvl5pPr marL="2286000" lvl="4" indent="-394335" algn="l">
              <a:spcBef>
                <a:spcPts val="600"/>
              </a:spcBef>
              <a:spcAft>
                <a:spcPts val="0"/>
              </a:spcAft>
              <a:buSzPts val="2610"/>
              <a:buChar char="•"/>
              <a:defRPr/>
            </a:lvl5pPr>
            <a:lvl6pPr marL="2743200" lvl="5" indent="-394335" algn="l">
              <a:spcBef>
                <a:spcPts val="600"/>
              </a:spcBef>
              <a:spcAft>
                <a:spcPts val="0"/>
              </a:spcAft>
              <a:buSzPts val="2610"/>
              <a:buChar char="•"/>
              <a:defRPr/>
            </a:lvl6pPr>
            <a:lvl7pPr marL="3200400" lvl="6" indent="-394335" algn="l">
              <a:spcBef>
                <a:spcPts val="600"/>
              </a:spcBef>
              <a:spcAft>
                <a:spcPts val="0"/>
              </a:spcAft>
              <a:buSzPts val="2610"/>
              <a:buChar char="•"/>
              <a:defRPr/>
            </a:lvl7pPr>
            <a:lvl8pPr marL="3657600" lvl="7" indent="-394334" algn="l">
              <a:spcBef>
                <a:spcPts val="600"/>
              </a:spcBef>
              <a:spcAft>
                <a:spcPts val="0"/>
              </a:spcAft>
              <a:buSzPts val="2610"/>
              <a:buChar char="•"/>
              <a:defRPr/>
            </a:lvl8pPr>
            <a:lvl9pPr marL="4114800" lvl="8" indent="-394334" algn="l">
              <a:spcBef>
                <a:spcPts val="600"/>
              </a:spcBef>
              <a:spcAft>
                <a:spcPts val="600"/>
              </a:spcAft>
              <a:buSzPts val="2610"/>
              <a:buChar char="•"/>
              <a:defRPr/>
            </a:lvl9pPr>
          </a:lstStyle>
          <a:p>
            <a:endParaRPr/>
          </a:p>
        </p:txBody>
      </p:sp>
      <p:sp>
        <p:nvSpPr>
          <p:cNvPr id="21" name="Google Shape;21;p24"/>
          <p:cNvSpPr txBox="1">
            <a:spLocks noGrp="1"/>
          </p:cNvSpPr>
          <p:nvPr>
            <p:ph type="dt" idx="10"/>
          </p:nvPr>
        </p:nvSpPr>
        <p:spPr>
          <a:xfrm>
            <a:off x="7344329" y="6108173"/>
            <a:ext cx="85747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24"/>
          <p:cNvSpPr txBox="1">
            <a:spLocks noGrp="1"/>
          </p:cNvSpPr>
          <p:nvPr>
            <p:ph type="ftr" idx="11"/>
          </p:nvPr>
        </p:nvSpPr>
        <p:spPr>
          <a:xfrm>
            <a:off x="1972647" y="6108173"/>
            <a:ext cx="531451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24"/>
          <p:cNvSpPr txBox="1">
            <a:spLocks noGrp="1"/>
          </p:cNvSpPr>
          <p:nvPr>
            <p:ph type="sldNum" idx="12"/>
          </p:nvPr>
        </p:nvSpPr>
        <p:spPr>
          <a:xfrm>
            <a:off x="8258967" y="6108173"/>
            <a:ext cx="42783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anoramic Picture with Caption">
  <p:cSld name="Panoramic Picture with Caption">
    <p:spTree>
      <p:nvGrpSpPr>
        <p:cNvPr id="1" name="Shape 84"/>
        <p:cNvGrpSpPr/>
        <p:nvPr/>
      </p:nvGrpSpPr>
      <p:grpSpPr>
        <a:xfrm>
          <a:off x="0" y="0"/>
          <a:ext cx="0" cy="0"/>
          <a:chOff x="0" y="0"/>
          <a:chExt cx="0" cy="0"/>
        </a:xfrm>
      </p:grpSpPr>
      <p:sp>
        <p:nvSpPr>
          <p:cNvPr id="85" name="Google Shape;85;p33"/>
          <p:cNvSpPr txBox="1">
            <a:spLocks noGrp="1"/>
          </p:cNvSpPr>
          <p:nvPr>
            <p:ph type="title"/>
          </p:nvPr>
        </p:nvSpPr>
        <p:spPr>
          <a:xfrm>
            <a:off x="1113523" y="4732865"/>
            <a:ext cx="7515991" cy="566738"/>
          </a:xfrm>
          <a:prstGeom prst="rect">
            <a:avLst/>
          </a:prstGeom>
          <a:noFill/>
          <a:ln>
            <a:noFill/>
          </a:ln>
        </p:spPr>
        <p:txBody>
          <a:bodyPr spcFirstLastPara="1" wrap="square" lIns="91425" tIns="45700" rIns="91425" bIns="45700" anchor="b" anchorCtr="0">
            <a:normAutofit/>
          </a:bodyPr>
          <a:lstStyle>
            <a:lvl1pPr lvl="0" algn="ctr">
              <a:spcBef>
                <a:spcPts val="0"/>
              </a:spcBef>
              <a:spcAft>
                <a:spcPts val="0"/>
              </a:spcAft>
              <a:buClr>
                <a:schemeClr val="dk1"/>
              </a:buClr>
              <a:buSzPts val="2400"/>
              <a:buFont typeface="Corbel"/>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33"/>
          <p:cNvSpPr>
            <a:spLocks noGrp="1"/>
          </p:cNvSpPr>
          <p:nvPr>
            <p:ph type="pic" idx="2"/>
          </p:nvPr>
        </p:nvSpPr>
        <p:spPr>
          <a:xfrm>
            <a:off x="1789975" y="932112"/>
            <a:ext cx="6171065" cy="3164976"/>
          </a:xfrm>
          <a:prstGeom prst="roundRect">
            <a:avLst>
              <a:gd name="adj" fmla="val 4380"/>
            </a:avLst>
          </a:prstGeom>
          <a:noFill/>
          <a:ln w="38100" cap="flat" cmpd="sng">
            <a:solidFill>
              <a:schemeClr val="lt2"/>
            </a:solidFill>
            <a:prstDash val="solid"/>
            <a:round/>
            <a:headEnd type="none" w="sm" len="sm"/>
            <a:tailEnd type="none" w="sm" len="sm"/>
          </a:ln>
        </p:spPr>
      </p:sp>
      <p:sp>
        <p:nvSpPr>
          <p:cNvPr id="87" name="Google Shape;87;p33"/>
          <p:cNvSpPr txBox="1">
            <a:spLocks noGrp="1"/>
          </p:cNvSpPr>
          <p:nvPr>
            <p:ph type="body" idx="1"/>
          </p:nvPr>
        </p:nvSpPr>
        <p:spPr>
          <a:xfrm>
            <a:off x="1113523" y="5299603"/>
            <a:ext cx="7515991" cy="493712"/>
          </a:xfrm>
          <a:prstGeom prst="rect">
            <a:avLst/>
          </a:prstGeom>
          <a:noFill/>
          <a:ln>
            <a:noFill/>
          </a:ln>
        </p:spPr>
        <p:txBody>
          <a:bodyPr spcFirstLastPara="1" wrap="square" lIns="91425" tIns="45700" rIns="91425" bIns="45700" anchor="ctr" anchorCtr="0">
            <a:normAutofit/>
          </a:bodyPr>
          <a:lstStyle>
            <a:lvl1pPr marL="457200" lvl="0" indent="-228600" algn="ctr">
              <a:spcBef>
                <a:spcPts val="280"/>
              </a:spcBef>
              <a:spcAft>
                <a:spcPts val="0"/>
              </a:spcAft>
              <a:buSzPts val="2030"/>
              <a:buNone/>
              <a:defRPr sz="1400"/>
            </a:lvl1pPr>
            <a:lvl2pPr marL="914400" lvl="1" indent="-228600" algn="l">
              <a:spcBef>
                <a:spcPts val="600"/>
              </a:spcBef>
              <a:spcAft>
                <a:spcPts val="0"/>
              </a:spcAft>
              <a:buSzPts val="1740"/>
              <a:buNone/>
              <a:defRPr sz="1200"/>
            </a:lvl2pPr>
            <a:lvl3pPr marL="1371600" lvl="2" indent="-228600" algn="l">
              <a:spcBef>
                <a:spcPts val="600"/>
              </a:spcBef>
              <a:spcAft>
                <a:spcPts val="0"/>
              </a:spcAft>
              <a:buSzPts val="1450"/>
              <a:buNone/>
              <a:defRPr sz="1000"/>
            </a:lvl3pPr>
            <a:lvl4pPr marL="1828800" lvl="3" indent="-228600" algn="l">
              <a:spcBef>
                <a:spcPts val="600"/>
              </a:spcBef>
              <a:spcAft>
                <a:spcPts val="0"/>
              </a:spcAft>
              <a:buSzPts val="1305"/>
              <a:buNone/>
              <a:defRPr sz="900"/>
            </a:lvl4pPr>
            <a:lvl5pPr marL="2286000" lvl="4" indent="-228600" algn="l">
              <a:spcBef>
                <a:spcPts val="600"/>
              </a:spcBef>
              <a:spcAft>
                <a:spcPts val="0"/>
              </a:spcAft>
              <a:buSzPts val="1305"/>
              <a:buNone/>
              <a:defRPr sz="900"/>
            </a:lvl5pPr>
            <a:lvl6pPr marL="2743200" lvl="5" indent="-228600" algn="l">
              <a:spcBef>
                <a:spcPts val="600"/>
              </a:spcBef>
              <a:spcAft>
                <a:spcPts val="0"/>
              </a:spcAft>
              <a:buSzPts val="1305"/>
              <a:buNone/>
              <a:defRPr sz="900"/>
            </a:lvl6pPr>
            <a:lvl7pPr marL="3200400" lvl="6" indent="-228600" algn="l">
              <a:spcBef>
                <a:spcPts val="600"/>
              </a:spcBef>
              <a:spcAft>
                <a:spcPts val="0"/>
              </a:spcAft>
              <a:buSzPts val="1305"/>
              <a:buNone/>
              <a:defRPr sz="900"/>
            </a:lvl7pPr>
            <a:lvl8pPr marL="3657600" lvl="7" indent="-228600" algn="l">
              <a:spcBef>
                <a:spcPts val="600"/>
              </a:spcBef>
              <a:spcAft>
                <a:spcPts val="0"/>
              </a:spcAft>
              <a:buSzPts val="1305"/>
              <a:buNone/>
              <a:defRPr sz="900"/>
            </a:lvl8pPr>
            <a:lvl9pPr marL="4114800" lvl="8" indent="-228600" algn="l">
              <a:spcBef>
                <a:spcPts val="600"/>
              </a:spcBef>
              <a:spcAft>
                <a:spcPts val="600"/>
              </a:spcAft>
              <a:buSzPts val="1305"/>
              <a:buNone/>
              <a:defRPr sz="900"/>
            </a:lvl9pPr>
          </a:lstStyle>
          <a:p>
            <a:endParaRPr/>
          </a:p>
        </p:txBody>
      </p:sp>
      <p:sp>
        <p:nvSpPr>
          <p:cNvPr id="88" name="Google Shape;88;p33"/>
          <p:cNvSpPr txBox="1">
            <a:spLocks noGrp="1"/>
          </p:cNvSpPr>
          <p:nvPr>
            <p:ph type="dt" idx="10"/>
          </p:nvPr>
        </p:nvSpPr>
        <p:spPr>
          <a:xfrm>
            <a:off x="7358679" y="6116070"/>
            <a:ext cx="85747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33"/>
          <p:cNvSpPr txBox="1">
            <a:spLocks noGrp="1"/>
          </p:cNvSpPr>
          <p:nvPr>
            <p:ph type="ftr" idx="11"/>
          </p:nvPr>
        </p:nvSpPr>
        <p:spPr>
          <a:xfrm>
            <a:off x="1986997" y="6116070"/>
            <a:ext cx="531451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33"/>
          <p:cNvSpPr txBox="1">
            <a:spLocks noGrp="1"/>
          </p:cNvSpPr>
          <p:nvPr>
            <p:ph type="sldNum" idx="12"/>
          </p:nvPr>
        </p:nvSpPr>
        <p:spPr>
          <a:xfrm>
            <a:off x="8273317" y="6116070"/>
            <a:ext cx="41348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aption">
  <p:cSld name="Title and Caption">
    <p:spTree>
      <p:nvGrpSpPr>
        <p:cNvPr id="1" name="Shape 91"/>
        <p:cNvGrpSpPr/>
        <p:nvPr/>
      </p:nvGrpSpPr>
      <p:grpSpPr>
        <a:xfrm>
          <a:off x="0" y="0"/>
          <a:ext cx="0" cy="0"/>
          <a:chOff x="0" y="0"/>
          <a:chExt cx="0" cy="0"/>
        </a:xfrm>
      </p:grpSpPr>
      <p:sp>
        <p:nvSpPr>
          <p:cNvPr id="92" name="Google Shape;92;p34"/>
          <p:cNvSpPr txBox="1">
            <a:spLocks noGrp="1"/>
          </p:cNvSpPr>
          <p:nvPr>
            <p:ph type="title"/>
          </p:nvPr>
        </p:nvSpPr>
        <p:spPr>
          <a:xfrm>
            <a:off x="1113524" y="685800"/>
            <a:ext cx="7515991" cy="3048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3200"/>
              <a:buFont typeface="Corbel"/>
              <a:buNone/>
              <a:defRPr sz="32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34"/>
          <p:cNvSpPr txBox="1">
            <a:spLocks noGrp="1"/>
          </p:cNvSpPr>
          <p:nvPr>
            <p:ph type="body" idx="1"/>
          </p:nvPr>
        </p:nvSpPr>
        <p:spPr>
          <a:xfrm>
            <a:off x="1113524" y="4343400"/>
            <a:ext cx="7515992" cy="1447800"/>
          </a:xfrm>
          <a:prstGeom prst="rect">
            <a:avLst/>
          </a:prstGeom>
          <a:noFill/>
          <a:ln>
            <a:noFill/>
          </a:ln>
        </p:spPr>
        <p:txBody>
          <a:bodyPr spcFirstLastPara="1" wrap="square" lIns="91425" tIns="45700" rIns="91425" bIns="45700" anchor="ctr" anchorCtr="0">
            <a:normAutofit/>
          </a:bodyPr>
          <a:lstStyle>
            <a:lvl1pPr marL="457200" lvl="0" indent="-228600" algn="ctr">
              <a:spcBef>
                <a:spcPts val="400"/>
              </a:spcBef>
              <a:spcAft>
                <a:spcPts val="0"/>
              </a:spcAft>
              <a:buSzPts val="2900"/>
              <a:buNone/>
              <a:defRPr sz="2000">
                <a:solidFill>
                  <a:schemeClr val="dk1"/>
                </a:solidFill>
              </a:defRPr>
            </a:lvl1pPr>
            <a:lvl2pPr marL="914400" lvl="1" indent="-228600" algn="l">
              <a:spcBef>
                <a:spcPts val="600"/>
              </a:spcBef>
              <a:spcAft>
                <a:spcPts val="0"/>
              </a:spcAft>
              <a:buSzPts val="2610"/>
              <a:buNone/>
              <a:defRPr sz="1800">
                <a:solidFill>
                  <a:srgbClr val="888888"/>
                </a:solidFill>
              </a:defRPr>
            </a:lvl2pPr>
            <a:lvl3pPr marL="1371600" lvl="2" indent="-228600" algn="l">
              <a:spcBef>
                <a:spcPts val="600"/>
              </a:spcBef>
              <a:spcAft>
                <a:spcPts val="0"/>
              </a:spcAft>
              <a:buSzPts val="2320"/>
              <a:buNone/>
              <a:defRPr sz="1600">
                <a:solidFill>
                  <a:srgbClr val="888888"/>
                </a:solidFill>
              </a:defRPr>
            </a:lvl3pPr>
            <a:lvl4pPr marL="1828800" lvl="3" indent="-228600" algn="l">
              <a:spcBef>
                <a:spcPts val="600"/>
              </a:spcBef>
              <a:spcAft>
                <a:spcPts val="0"/>
              </a:spcAft>
              <a:buSzPts val="2030"/>
              <a:buNone/>
              <a:defRPr sz="1400">
                <a:solidFill>
                  <a:srgbClr val="888888"/>
                </a:solidFill>
              </a:defRPr>
            </a:lvl4pPr>
            <a:lvl5pPr marL="2286000" lvl="4" indent="-228600" algn="l">
              <a:spcBef>
                <a:spcPts val="600"/>
              </a:spcBef>
              <a:spcAft>
                <a:spcPts val="0"/>
              </a:spcAft>
              <a:buSzPts val="2030"/>
              <a:buNone/>
              <a:defRPr sz="1400">
                <a:solidFill>
                  <a:srgbClr val="888888"/>
                </a:solidFill>
              </a:defRPr>
            </a:lvl5pPr>
            <a:lvl6pPr marL="2743200" lvl="5" indent="-228600" algn="l">
              <a:spcBef>
                <a:spcPts val="600"/>
              </a:spcBef>
              <a:spcAft>
                <a:spcPts val="0"/>
              </a:spcAft>
              <a:buSzPts val="2030"/>
              <a:buNone/>
              <a:defRPr sz="1400">
                <a:solidFill>
                  <a:srgbClr val="888888"/>
                </a:solidFill>
              </a:defRPr>
            </a:lvl6pPr>
            <a:lvl7pPr marL="3200400" lvl="6" indent="-228600" algn="l">
              <a:spcBef>
                <a:spcPts val="600"/>
              </a:spcBef>
              <a:spcAft>
                <a:spcPts val="0"/>
              </a:spcAft>
              <a:buSzPts val="2030"/>
              <a:buNone/>
              <a:defRPr sz="1400">
                <a:solidFill>
                  <a:srgbClr val="888888"/>
                </a:solidFill>
              </a:defRPr>
            </a:lvl7pPr>
            <a:lvl8pPr marL="3657600" lvl="7" indent="-228600" algn="l">
              <a:spcBef>
                <a:spcPts val="600"/>
              </a:spcBef>
              <a:spcAft>
                <a:spcPts val="0"/>
              </a:spcAft>
              <a:buSzPts val="2030"/>
              <a:buNone/>
              <a:defRPr sz="1400">
                <a:solidFill>
                  <a:srgbClr val="888888"/>
                </a:solidFill>
              </a:defRPr>
            </a:lvl8pPr>
            <a:lvl9pPr marL="4114800" lvl="8" indent="-228600" algn="l">
              <a:spcBef>
                <a:spcPts val="600"/>
              </a:spcBef>
              <a:spcAft>
                <a:spcPts val="600"/>
              </a:spcAft>
              <a:buSzPts val="2030"/>
              <a:buNone/>
              <a:defRPr sz="1400">
                <a:solidFill>
                  <a:srgbClr val="888888"/>
                </a:solidFill>
              </a:defRPr>
            </a:lvl9pPr>
          </a:lstStyle>
          <a:p>
            <a:endParaRPr/>
          </a:p>
        </p:txBody>
      </p:sp>
      <p:sp>
        <p:nvSpPr>
          <p:cNvPr id="94" name="Google Shape;94;p34"/>
          <p:cNvSpPr txBox="1">
            <a:spLocks noGrp="1"/>
          </p:cNvSpPr>
          <p:nvPr>
            <p:ph type="dt" idx="10"/>
          </p:nvPr>
        </p:nvSpPr>
        <p:spPr>
          <a:xfrm>
            <a:off x="7358679" y="6116070"/>
            <a:ext cx="85747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5" name="Google Shape;95;p34"/>
          <p:cNvSpPr txBox="1">
            <a:spLocks noGrp="1"/>
          </p:cNvSpPr>
          <p:nvPr>
            <p:ph type="ftr" idx="11"/>
          </p:nvPr>
        </p:nvSpPr>
        <p:spPr>
          <a:xfrm>
            <a:off x="1986997" y="6116070"/>
            <a:ext cx="531451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6" name="Google Shape;96;p34"/>
          <p:cNvSpPr txBox="1">
            <a:spLocks noGrp="1"/>
          </p:cNvSpPr>
          <p:nvPr>
            <p:ph type="sldNum" idx="12"/>
          </p:nvPr>
        </p:nvSpPr>
        <p:spPr>
          <a:xfrm>
            <a:off x="8273317" y="6116070"/>
            <a:ext cx="41348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with Caption">
  <p:cSld name="Quote with Caption">
    <p:spTree>
      <p:nvGrpSpPr>
        <p:cNvPr id="1" name="Shape 97"/>
        <p:cNvGrpSpPr/>
        <p:nvPr/>
      </p:nvGrpSpPr>
      <p:grpSpPr>
        <a:xfrm>
          <a:off x="0" y="0"/>
          <a:ext cx="0" cy="0"/>
          <a:chOff x="0" y="0"/>
          <a:chExt cx="0" cy="0"/>
        </a:xfrm>
      </p:grpSpPr>
      <p:sp>
        <p:nvSpPr>
          <p:cNvPr id="98" name="Google Shape;98;p35"/>
          <p:cNvSpPr txBox="1"/>
          <p:nvPr/>
        </p:nvSpPr>
        <p:spPr>
          <a:xfrm>
            <a:off x="969421" y="863023"/>
            <a:ext cx="457319"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8000"/>
              <a:buFont typeface="Corbel"/>
              <a:buNone/>
            </a:pPr>
            <a:r>
              <a:rPr lang="en-US" sz="8000" b="0" cap="none">
                <a:solidFill>
                  <a:schemeClr val="dk1"/>
                </a:solidFill>
                <a:latin typeface="Corbel"/>
                <a:ea typeface="Corbel"/>
                <a:cs typeface="Corbel"/>
                <a:sym typeface="Corbel"/>
              </a:rPr>
              <a:t>“</a:t>
            </a:r>
            <a:endParaRPr/>
          </a:p>
        </p:txBody>
      </p:sp>
      <p:sp>
        <p:nvSpPr>
          <p:cNvPr id="99" name="Google Shape;99;p35"/>
          <p:cNvSpPr txBox="1"/>
          <p:nvPr/>
        </p:nvSpPr>
        <p:spPr>
          <a:xfrm>
            <a:off x="8172197" y="2819399"/>
            <a:ext cx="457319" cy="584776"/>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Clr>
                <a:schemeClr val="dk1"/>
              </a:buClr>
              <a:buSzPts val="8000"/>
              <a:buFont typeface="Corbel"/>
              <a:buNone/>
            </a:pPr>
            <a:r>
              <a:rPr lang="en-US" sz="8000" b="0" cap="none">
                <a:solidFill>
                  <a:schemeClr val="dk1"/>
                </a:solidFill>
                <a:latin typeface="Corbel"/>
                <a:ea typeface="Corbel"/>
                <a:cs typeface="Corbel"/>
                <a:sym typeface="Corbel"/>
              </a:rPr>
              <a:t>”</a:t>
            </a:r>
            <a:endParaRPr/>
          </a:p>
        </p:txBody>
      </p:sp>
      <p:sp>
        <p:nvSpPr>
          <p:cNvPr id="100" name="Google Shape;100;p35"/>
          <p:cNvSpPr txBox="1">
            <a:spLocks noGrp="1"/>
          </p:cNvSpPr>
          <p:nvPr>
            <p:ph type="title"/>
          </p:nvPr>
        </p:nvSpPr>
        <p:spPr>
          <a:xfrm>
            <a:off x="1426741" y="685801"/>
            <a:ext cx="6974115" cy="2743199"/>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3200"/>
              <a:buFont typeface="Corbel"/>
              <a:buNone/>
              <a:defRPr sz="3200" b="0" cap="none">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1" name="Google Shape;101;p35"/>
          <p:cNvSpPr txBox="1">
            <a:spLocks noGrp="1"/>
          </p:cNvSpPr>
          <p:nvPr>
            <p:ph type="body" idx="1"/>
          </p:nvPr>
        </p:nvSpPr>
        <p:spPr>
          <a:xfrm>
            <a:off x="1598235" y="3428999"/>
            <a:ext cx="6631128" cy="381000"/>
          </a:xfrm>
          <a:prstGeom prst="rect">
            <a:avLst/>
          </a:prstGeom>
          <a:noFill/>
          <a:ln>
            <a:noFill/>
          </a:ln>
        </p:spPr>
        <p:txBody>
          <a:bodyPr spcFirstLastPara="1" wrap="square" lIns="91425" tIns="45700" rIns="91425" bIns="45700" anchor="ctr" anchorCtr="0">
            <a:normAutofit/>
          </a:bodyPr>
          <a:lstStyle>
            <a:lvl1pPr marL="457200" lvl="0" indent="-228600" algn="l">
              <a:spcBef>
                <a:spcPts val="360"/>
              </a:spcBef>
              <a:spcAft>
                <a:spcPts val="0"/>
              </a:spcAft>
              <a:buSzPts val="2610"/>
              <a:buFont typeface="Corbel"/>
              <a:buNone/>
              <a:defRPr sz="1800"/>
            </a:lvl1pPr>
            <a:lvl2pPr marL="914400" lvl="1" indent="-228600" algn="l">
              <a:spcBef>
                <a:spcPts val="600"/>
              </a:spcBef>
              <a:spcAft>
                <a:spcPts val="0"/>
              </a:spcAft>
              <a:buSzPts val="2900"/>
              <a:buFont typeface="Corbel"/>
              <a:buNone/>
              <a:defRPr/>
            </a:lvl2pPr>
            <a:lvl3pPr marL="1371600" lvl="2" indent="-228600" algn="l">
              <a:spcBef>
                <a:spcPts val="600"/>
              </a:spcBef>
              <a:spcAft>
                <a:spcPts val="0"/>
              </a:spcAft>
              <a:buSzPts val="2610"/>
              <a:buFont typeface="Corbel"/>
              <a:buNone/>
              <a:defRPr/>
            </a:lvl3pPr>
            <a:lvl4pPr marL="1828800" lvl="3" indent="-228600" algn="l">
              <a:spcBef>
                <a:spcPts val="600"/>
              </a:spcBef>
              <a:spcAft>
                <a:spcPts val="0"/>
              </a:spcAft>
              <a:buSzPts val="2320"/>
              <a:buFont typeface="Corbel"/>
              <a:buNone/>
              <a:defRPr/>
            </a:lvl4pPr>
            <a:lvl5pPr marL="2286000" lvl="4" indent="-228600" algn="l">
              <a:spcBef>
                <a:spcPts val="600"/>
              </a:spcBef>
              <a:spcAft>
                <a:spcPts val="0"/>
              </a:spcAft>
              <a:buSzPts val="2030"/>
              <a:buFont typeface="Corbel"/>
              <a:buNone/>
              <a:defRPr/>
            </a:lvl5pPr>
            <a:lvl6pPr marL="2743200" lvl="5" indent="-394335" algn="l">
              <a:spcBef>
                <a:spcPts val="600"/>
              </a:spcBef>
              <a:spcAft>
                <a:spcPts val="0"/>
              </a:spcAft>
              <a:buSzPts val="2610"/>
              <a:buChar char="•"/>
              <a:defRPr/>
            </a:lvl6pPr>
            <a:lvl7pPr marL="3200400" lvl="6" indent="-394335" algn="l">
              <a:spcBef>
                <a:spcPts val="600"/>
              </a:spcBef>
              <a:spcAft>
                <a:spcPts val="0"/>
              </a:spcAft>
              <a:buSzPts val="2610"/>
              <a:buChar char="•"/>
              <a:defRPr/>
            </a:lvl7pPr>
            <a:lvl8pPr marL="3657600" lvl="7" indent="-394334" algn="l">
              <a:spcBef>
                <a:spcPts val="600"/>
              </a:spcBef>
              <a:spcAft>
                <a:spcPts val="0"/>
              </a:spcAft>
              <a:buSzPts val="2610"/>
              <a:buChar char="•"/>
              <a:defRPr/>
            </a:lvl8pPr>
            <a:lvl9pPr marL="4114800" lvl="8" indent="-394334" algn="l">
              <a:spcBef>
                <a:spcPts val="600"/>
              </a:spcBef>
              <a:spcAft>
                <a:spcPts val="600"/>
              </a:spcAft>
              <a:buSzPts val="2610"/>
              <a:buChar char="•"/>
              <a:defRPr/>
            </a:lvl9pPr>
          </a:lstStyle>
          <a:p>
            <a:endParaRPr/>
          </a:p>
        </p:txBody>
      </p:sp>
      <p:sp>
        <p:nvSpPr>
          <p:cNvPr id="102" name="Google Shape;102;p35"/>
          <p:cNvSpPr txBox="1">
            <a:spLocks noGrp="1"/>
          </p:cNvSpPr>
          <p:nvPr>
            <p:ph type="body" idx="2"/>
          </p:nvPr>
        </p:nvSpPr>
        <p:spPr>
          <a:xfrm>
            <a:off x="1113523" y="4343400"/>
            <a:ext cx="7515991" cy="1447800"/>
          </a:xfrm>
          <a:prstGeom prst="rect">
            <a:avLst/>
          </a:prstGeom>
          <a:noFill/>
          <a:ln>
            <a:noFill/>
          </a:ln>
        </p:spPr>
        <p:txBody>
          <a:bodyPr spcFirstLastPara="1" wrap="square" lIns="91425" tIns="45700" rIns="91425" bIns="45700" anchor="ctr" anchorCtr="0">
            <a:normAutofit/>
          </a:bodyPr>
          <a:lstStyle>
            <a:lvl1pPr marL="457200" lvl="0" indent="-228600" algn="ctr">
              <a:spcBef>
                <a:spcPts val="400"/>
              </a:spcBef>
              <a:spcAft>
                <a:spcPts val="0"/>
              </a:spcAft>
              <a:buSzPts val="2900"/>
              <a:buNone/>
              <a:defRPr sz="2000">
                <a:solidFill>
                  <a:schemeClr val="dk1"/>
                </a:solidFill>
              </a:defRPr>
            </a:lvl1pPr>
            <a:lvl2pPr marL="914400" lvl="1" indent="-228600" algn="l">
              <a:spcBef>
                <a:spcPts val="600"/>
              </a:spcBef>
              <a:spcAft>
                <a:spcPts val="0"/>
              </a:spcAft>
              <a:buSzPts val="2610"/>
              <a:buNone/>
              <a:defRPr sz="1800">
                <a:solidFill>
                  <a:srgbClr val="888888"/>
                </a:solidFill>
              </a:defRPr>
            </a:lvl2pPr>
            <a:lvl3pPr marL="1371600" lvl="2" indent="-228600" algn="l">
              <a:spcBef>
                <a:spcPts val="600"/>
              </a:spcBef>
              <a:spcAft>
                <a:spcPts val="0"/>
              </a:spcAft>
              <a:buSzPts val="2320"/>
              <a:buNone/>
              <a:defRPr sz="1600">
                <a:solidFill>
                  <a:srgbClr val="888888"/>
                </a:solidFill>
              </a:defRPr>
            </a:lvl3pPr>
            <a:lvl4pPr marL="1828800" lvl="3" indent="-228600" algn="l">
              <a:spcBef>
                <a:spcPts val="600"/>
              </a:spcBef>
              <a:spcAft>
                <a:spcPts val="0"/>
              </a:spcAft>
              <a:buSzPts val="2030"/>
              <a:buNone/>
              <a:defRPr sz="1400">
                <a:solidFill>
                  <a:srgbClr val="888888"/>
                </a:solidFill>
              </a:defRPr>
            </a:lvl4pPr>
            <a:lvl5pPr marL="2286000" lvl="4" indent="-228600" algn="l">
              <a:spcBef>
                <a:spcPts val="600"/>
              </a:spcBef>
              <a:spcAft>
                <a:spcPts val="0"/>
              </a:spcAft>
              <a:buSzPts val="2030"/>
              <a:buNone/>
              <a:defRPr sz="1400">
                <a:solidFill>
                  <a:srgbClr val="888888"/>
                </a:solidFill>
              </a:defRPr>
            </a:lvl5pPr>
            <a:lvl6pPr marL="2743200" lvl="5" indent="-228600" algn="l">
              <a:spcBef>
                <a:spcPts val="600"/>
              </a:spcBef>
              <a:spcAft>
                <a:spcPts val="0"/>
              </a:spcAft>
              <a:buSzPts val="2030"/>
              <a:buNone/>
              <a:defRPr sz="1400">
                <a:solidFill>
                  <a:srgbClr val="888888"/>
                </a:solidFill>
              </a:defRPr>
            </a:lvl6pPr>
            <a:lvl7pPr marL="3200400" lvl="6" indent="-228600" algn="l">
              <a:spcBef>
                <a:spcPts val="600"/>
              </a:spcBef>
              <a:spcAft>
                <a:spcPts val="0"/>
              </a:spcAft>
              <a:buSzPts val="2030"/>
              <a:buNone/>
              <a:defRPr sz="1400">
                <a:solidFill>
                  <a:srgbClr val="888888"/>
                </a:solidFill>
              </a:defRPr>
            </a:lvl7pPr>
            <a:lvl8pPr marL="3657600" lvl="7" indent="-228600" algn="l">
              <a:spcBef>
                <a:spcPts val="600"/>
              </a:spcBef>
              <a:spcAft>
                <a:spcPts val="0"/>
              </a:spcAft>
              <a:buSzPts val="2030"/>
              <a:buNone/>
              <a:defRPr sz="1400">
                <a:solidFill>
                  <a:srgbClr val="888888"/>
                </a:solidFill>
              </a:defRPr>
            </a:lvl8pPr>
            <a:lvl9pPr marL="4114800" lvl="8" indent="-228600" algn="l">
              <a:spcBef>
                <a:spcPts val="600"/>
              </a:spcBef>
              <a:spcAft>
                <a:spcPts val="600"/>
              </a:spcAft>
              <a:buSzPts val="2030"/>
              <a:buNone/>
              <a:defRPr sz="1400">
                <a:solidFill>
                  <a:srgbClr val="888888"/>
                </a:solidFill>
              </a:defRPr>
            </a:lvl9pPr>
          </a:lstStyle>
          <a:p>
            <a:endParaRPr/>
          </a:p>
        </p:txBody>
      </p:sp>
      <p:sp>
        <p:nvSpPr>
          <p:cNvPr id="103" name="Google Shape;103;p35"/>
          <p:cNvSpPr txBox="1">
            <a:spLocks noGrp="1"/>
          </p:cNvSpPr>
          <p:nvPr>
            <p:ph type="dt" idx="10"/>
          </p:nvPr>
        </p:nvSpPr>
        <p:spPr>
          <a:xfrm>
            <a:off x="7358679" y="6116070"/>
            <a:ext cx="85747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4" name="Google Shape;104;p35"/>
          <p:cNvSpPr txBox="1">
            <a:spLocks noGrp="1"/>
          </p:cNvSpPr>
          <p:nvPr>
            <p:ph type="ftr" idx="11"/>
          </p:nvPr>
        </p:nvSpPr>
        <p:spPr>
          <a:xfrm>
            <a:off x="1986997" y="6116070"/>
            <a:ext cx="531451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5" name="Google Shape;105;p35"/>
          <p:cNvSpPr txBox="1">
            <a:spLocks noGrp="1"/>
          </p:cNvSpPr>
          <p:nvPr>
            <p:ph type="sldNum" idx="12"/>
          </p:nvPr>
        </p:nvSpPr>
        <p:spPr>
          <a:xfrm>
            <a:off x="8273317" y="6116070"/>
            <a:ext cx="41348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Name Card">
  <p:cSld name="Name Card">
    <p:spTree>
      <p:nvGrpSpPr>
        <p:cNvPr id="1" name="Shape 106"/>
        <p:cNvGrpSpPr/>
        <p:nvPr/>
      </p:nvGrpSpPr>
      <p:grpSpPr>
        <a:xfrm>
          <a:off x="0" y="0"/>
          <a:ext cx="0" cy="0"/>
          <a:chOff x="0" y="0"/>
          <a:chExt cx="0" cy="0"/>
        </a:xfrm>
      </p:grpSpPr>
      <p:sp>
        <p:nvSpPr>
          <p:cNvPr id="107" name="Google Shape;107;p36"/>
          <p:cNvSpPr txBox="1">
            <a:spLocks noGrp="1"/>
          </p:cNvSpPr>
          <p:nvPr>
            <p:ph type="title"/>
          </p:nvPr>
        </p:nvSpPr>
        <p:spPr>
          <a:xfrm>
            <a:off x="1113525" y="3308581"/>
            <a:ext cx="7515989" cy="1468800"/>
          </a:xfrm>
          <a:prstGeom prst="rect">
            <a:avLst/>
          </a:prstGeom>
          <a:noFill/>
          <a:ln>
            <a:noFill/>
          </a:ln>
        </p:spPr>
        <p:txBody>
          <a:bodyPr spcFirstLastPara="1" wrap="square" lIns="91425" tIns="45700" rIns="91425" bIns="45700" anchor="b" anchorCtr="0">
            <a:normAutofit/>
          </a:bodyPr>
          <a:lstStyle>
            <a:lvl1pPr lvl="0" algn="r">
              <a:spcBef>
                <a:spcPts val="0"/>
              </a:spcBef>
              <a:spcAft>
                <a:spcPts val="0"/>
              </a:spcAft>
              <a:buClr>
                <a:schemeClr val="dk1"/>
              </a:buClr>
              <a:buSzPts val="3200"/>
              <a:buFont typeface="Corbel"/>
              <a:buNone/>
              <a:defRPr sz="32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8" name="Google Shape;108;p36"/>
          <p:cNvSpPr txBox="1">
            <a:spLocks noGrp="1"/>
          </p:cNvSpPr>
          <p:nvPr>
            <p:ph type="body" idx="1"/>
          </p:nvPr>
        </p:nvSpPr>
        <p:spPr>
          <a:xfrm>
            <a:off x="1113524" y="4777381"/>
            <a:ext cx="7515990" cy="860400"/>
          </a:xfrm>
          <a:prstGeom prst="rect">
            <a:avLst/>
          </a:prstGeom>
          <a:noFill/>
          <a:ln>
            <a:noFill/>
          </a:ln>
        </p:spPr>
        <p:txBody>
          <a:bodyPr spcFirstLastPara="1" wrap="square" lIns="91425" tIns="45700" rIns="91425" bIns="45700" anchor="t" anchorCtr="0">
            <a:normAutofit/>
          </a:bodyPr>
          <a:lstStyle>
            <a:lvl1pPr marL="457200" lvl="0" indent="-228600" algn="r">
              <a:spcBef>
                <a:spcPts val="400"/>
              </a:spcBef>
              <a:spcAft>
                <a:spcPts val="0"/>
              </a:spcAft>
              <a:buSzPts val="2900"/>
              <a:buNone/>
              <a:defRPr sz="2000">
                <a:solidFill>
                  <a:schemeClr val="dk1"/>
                </a:solidFill>
              </a:defRPr>
            </a:lvl1pPr>
            <a:lvl2pPr marL="914400" lvl="1" indent="-228600" algn="l">
              <a:spcBef>
                <a:spcPts val="600"/>
              </a:spcBef>
              <a:spcAft>
                <a:spcPts val="0"/>
              </a:spcAft>
              <a:buSzPts val="2610"/>
              <a:buNone/>
              <a:defRPr sz="1800">
                <a:solidFill>
                  <a:srgbClr val="888888"/>
                </a:solidFill>
              </a:defRPr>
            </a:lvl2pPr>
            <a:lvl3pPr marL="1371600" lvl="2" indent="-228600" algn="l">
              <a:spcBef>
                <a:spcPts val="600"/>
              </a:spcBef>
              <a:spcAft>
                <a:spcPts val="0"/>
              </a:spcAft>
              <a:buSzPts val="2320"/>
              <a:buNone/>
              <a:defRPr sz="1600">
                <a:solidFill>
                  <a:srgbClr val="888888"/>
                </a:solidFill>
              </a:defRPr>
            </a:lvl3pPr>
            <a:lvl4pPr marL="1828800" lvl="3" indent="-228600" algn="l">
              <a:spcBef>
                <a:spcPts val="600"/>
              </a:spcBef>
              <a:spcAft>
                <a:spcPts val="0"/>
              </a:spcAft>
              <a:buSzPts val="2030"/>
              <a:buNone/>
              <a:defRPr sz="1400">
                <a:solidFill>
                  <a:srgbClr val="888888"/>
                </a:solidFill>
              </a:defRPr>
            </a:lvl4pPr>
            <a:lvl5pPr marL="2286000" lvl="4" indent="-228600" algn="l">
              <a:spcBef>
                <a:spcPts val="600"/>
              </a:spcBef>
              <a:spcAft>
                <a:spcPts val="0"/>
              </a:spcAft>
              <a:buSzPts val="2030"/>
              <a:buNone/>
              <a:defRPr sz="1400">
                <a:solidFill>
                  <a:srgbClr val="888888"/>
                </a:solidFill>
              </a:defRPr>
            </a:lvl5pPr>
            <a:lvl6pPr marL="2743200" lvl="5" indent="-228600" algn="l">
              <a:spcBef>
                <a:spcPts val="600"/>
              </a:spcBef>
              <a:spcAft>
                <a:spcPts val="0"/>
              </a:spcAft>
              <a:buSzPts val="2030"/>
              <a:buNone/>
              <a:defRPr sz="1400">
                <a:solidFill>
                  <a:srgbClr val="888888"/>
                </a:solidFill>
              </a:defRPr>
            </a:lvl6pPr>
            <a:lvl7pPr marL="3200400" lvl="6" indent="-228600" algn="l">
              <a:spcBef>
                <a:spcPts val="600"/>
              </a:spcBef>
              <a:spcAft>
                <a:spcPts val="0"/>
              </a:spcAft>
              <a:buSzPts val="2030"/>
              <a:buNone/>
              <a:defRPr sz="1400">
                <a:solidFill>
                  <a:srgbClr val="888888"/>
                </a:solidFill>
              </a:defRPr>
            </a:lvl7pPr>
            <a:lvl8pPr marL="3657600" lvl="7" indent="-228600" algn="l">
              <a:spcBef>
                <a:spcPts val="600"/>
              </a:spcBef>
              <a:spcAft>
                <a:spcPts val="0"/>
              </a:spcAft>
              <a:buSzPts val="2030"/>
              <a:buNone/>
              <a:defRPr sz="1400">
                <a:solidFill>
                  <a:srgbClr val="888888"/>
                </a:solidFill>
              </a:defRPr>
            </a:lvl8pPr>
            <a:lvl9pPr marL="4114800" lvl="8" indent="-228600" algn="l">
              <a:spcBef>
                <a:spcPts val="600"/>
              </a:spcBef>
              <a:spcAft>
                <a:spcPts val="600"/>
              </a:spcAft>
              <a:buSzPts val="2030"/>
              <a:buNone/>
              <a:defRPr sz="1400">
                <a:solidFill>
                  <a:srgbClr val="888888"/>
                </a:solidFill>
              </a:defRPr>
            </a:lvl9pPr>
          </a:lstStyle>
          <a:p>
            <a:endParaRPr/>
          </a:p>
        </p:txBody>
      </p:sp>
      <p:sp>
        <p:nvSpPr>
          <p:cNvPr id="109" name="Google Shape;109;p36"/>
          <p:cNvSpPr txBox="1">
            <a:spLocks noGrp="1"/>
          </p:cNvSpPr>
          <p:nvPr>
            <p:ph type="dt" idx="10"/>
          </p:nvPr>
        </p:nvSpPr>
        <p:spPr>
          <a:xfrm>
            <a:off x="7358679" y="6116070"/>
            <a:ext cx="85747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0" name="Google Shape;110;p36"/>
          <p:cNvSpPr txBox="1">
            <a:spLocks noGrp="1"/>
          </p:cNvSpPr>
          <p:nvPr>
            <p:ph type="ftr" idx="11"/>
          </p:nvPr>
        </p:nvSpPr>
        <p:spPr>
          <a:xfrm>
            <a:off x="1986997" y="6116070"/>
            <a:ext cx="531451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1" name="Google Shape;111;p36"/>
          <p:cNvSpPr txBox="1">
            <a:spLocks noGrp="1"/>
          </p:cNvSpPr>
          <p:nvPr>
            <p:ph type="sldNum" idx="12"/>
          </p:nvPr>
        </p:nvSpPr>
        <p:spPr>
          <a:xfrm>
            <a:off x="8273317" y="6116070"/>
            <a:ext cx="41348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Quote Name Card">
  <p:cSld name="Quote Name Card">
    <p:spTree>
      <p:nvGrpSpPr>
        <p:cNvPr id="1" name="Shape 112"/>
        <p:cNvGrpSpPr/>
        <p:nvPr/>
      </p:nvGrpSpPr>
      <p:grpSpPr>
        <a:xfrm>
          <a:off x="0" y="0"/>
          <a:ext cx="0" cy="0"/>
          <a:chOff x="0" y="0"/>
          <a:chExt cx="0" cy="0"/>
        </a:xfrm>
      </p:grpSpPr>
      <p:sp>
        <p:nvSpPr>
          <p:cNvPr id="113" name="Google Shape;113;p37"/>
          <p:cNvSpPr txBox="1"/>
          <p:nvPr/>
        </p:nvSpPr>
        <p:spPr>
          <a:xfrm>
            <a:off x="969421" y="863023"/>
            <a:ext cx="457319"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8000"/>
              <a:buFont typeface="Corbel"/>
              <a:buNone/>
            </a:pPr>
            <a:r>
              <a:rPr lang="en-US" sz="8000" b="0" cap="none">
                <a:solidFill>
                  <a:schemeClr val="dk1"/>
                </a:solidFill>
                <a:latin typeface="Corbel"/>
                <a:ea typeface="Corbel"/>
                <a:cs typeface="Corbel"/>
                <a:sym typeface="Corbel"/>
              </a:rPr>
              <a:t>“</a:t>
            </a:r>
            <a:endParaRPr/>
          </a:p>
        </p:txBody>
      </p:sp>
      <p:sp>
        <p:nvSpPr>
          <p:cNvPr id="114" name="Google Shape;114;p37"/>
          <p:cNvSpPr txBox="1"/>
          <p:nvPr/>
        </p:nvSpPr>
        <p:spPr>
          <a:xfrm>
            <a:off x="8172197" y="2819399"/>
            <a:ext cx="457319" cy="584776"/>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Clr>
                <a:schemeClr val="dk1"/>
              </a:buClr>
              <a:buSzPts val="8000"/>
              <a:buFont typeface="Corbel"/>
              <a:buNone/>
            </a:pPr>
            <a:r>
              <a:rPr lang="en-US" sz="8000" b="0" cap="none">
                <a:solidFill>
                  <a:schemeClr val="dk1"/>
                </a:solidFill>
                <a:latin typeface="Corbel"/>
                <a:ea typeface="Corbel"/>
                <a:cs typeface="Corbel"/>
                <a:sym typeface="Corbel"/>
              </a:rPr>
              <a:t>”</a:t>
            </a:r>
            <a:endParaRPr/>
          </a:p>
        </p:txBody>
      </p:sp>
      <p:sp>
        <p:nvSpPr>
          <p:cNvPr id="115" name="Google Shape;115;p37"/>
          <p:cNvSpPr txBox="1">
            <a:spLocks noGrp="1"/>
          </p:cNvSpPr>
          <p:nvPr>
            <p:ph type="title"/>
          </p:nvPr>
        </p:nvSpPr>
        <p:spPr>
          <a:xfrm>
            <a:off x="1426741" y="685801"/>
            <a:ext cx="6974115" cy="2743199"/>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3200"/>
              <a:buFont typeface="Corbel"/>
              <a:buNone/>
              <a:defRPr sz="3200" b="0" cap="none">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6" name="Google Shape;116;p37"/>
          <p:cNvSpPr txBox="1">
            <a:spLocks noGrp="1"/>
          </p:cNvSpPr>
          <p:nvPr>
            <p:ph type="body" idx="1"/>
          </p:nvPr>
        </p:nvSpPr>
        <p:spPr>
          <a:xfrm>
            <a:off x="1113525" y="3886200"/>
            <a:ext cx="7515990" cy="889000"/>
          </a:xfrm>
          <a:prstGeom prst="rect">
            <a:avLst/>
          </a:prstGeom>
          <a:noFill/>
          <a:ln>
            <a:noFill/>
          </a:ln>
        </p:spPr>
        <p:txBody>
          <a:bodyPr spcFirstLastPara="1" wrap="square" lIns="91425" tIns="45700" rIns="91425" bIns="45700" anchor="b" anchorCtr="0">
            <a:normAutofit/>
          </a:bodyPr>
          <a:lstStyle>
            <a:lvl1pPr marL="457200" lvl="0" indent="-228600" algn="r">
              <a:spcBef>
                <a:spcPts val="480"/>
              </a:spcBef>
              <a:spcAft>
                <a:spcPts val="0"/>
              </a:spcAft>
              <a:buSzPts val="3480"/>
              <a:buNone/>
              <a:defRPr sz="2400" b="0" cap="none">
                <a:solidFill>
                  <a:schemeClr val="dk1"/>
                </a:solidFill>
              </a:defRPr>
            </a:lvl1pPr>
            <a:lvl2pPr marL="914400" lvl="1" indent="-394335" algn="l">
              <a:spcBef>
                <a:spcPts val="600"/>
              </a:spcBef>
              <a:spcAft>
                <a:spcPts val="0"/>
              </a:spcAft>
              <a:buSzPts val="2610"/>
              <a:buChar char="•"/>
              <a:defRPr/>
            </a:lvl2pPr>
            <a:lvl3pPr marL="1371600" lvl="2" indent="-394335" algn="l">
              <a:spcBef>
                <a:spcPts val="600"/>
              </a:spcBef>
              <a:spcAft>
                <a:spcPts val="0"/>
              </a:spcAft>
              <a:buSzPts val="2610"/>
              <a:buChar char="•"/>
              <a:defRPr/>
            </a:lvl3pPr>
            <a:lvl4pPr marL="1828800" lvl="3" indent="-394335" algn="l">
              <a:spcBef>
                <a:spcPts val="600"/>
              </a:spcBef>
              <a:spcAft>
                <a:spcPts val="0"/>
              </a:spcAft>
              <a:buSzPts val="2610"/>
              <a:buChar char="•"/>
              <a:defRPr/>
            </a:lvl4pPr>
            <a:lvl5pPr marL="2286000" lvl="4" indent="-394335" algn="l">
              <a:spcBef>
                <a:spcPts val="600"/>
              </a:spcBef>
              <a:spcAft>
                <a:spcPts val="0"/>
              </a:spcAft>
              <a:buSzPts val="2610"/>
              <a:buChar char="•"/>
              <a:defRPr/>
            </a:lvl5pPr>
            <a:lvl6pPr marL="2743200" lvl="5" indent="-394335" algn="l">
              <a:spcBef>
                <a:spcPts val="600"/>
              </a:spcBef>
              <a:spcAft>
                <a:spcPts val="0"/>
              </a:spcAft>
              <a:buSzPts val="2610"/>
              <a:buChar char="•"/>
              <a:defRPr/>
            </a:lvl6pPr>
            <a:lvl7pPr marL="3200400" lvl="6" indent="-394335" algn="l">
              <a:spcBef>
                <a:spcPts val="600"/>
              </a:spcBef>
              <a:spcAft>
                <a:spcPts val="0"/>
              </a:spcAft>
              <a:buSzPts val="2610"/>
              <a:buChar char="•"/>
              <a:defRPr/>
            </a:lvl7pPr>
            <a:lvl8pPr marL="3657600" lvl="7" indent="-394334" algn="l">
              <a:spcBef>
                <a:spcPts val="600"/>
              </a:spcBef>
              <a:spcAft>
                <a:spcPts val="0"/>
              </a:spcAft>
              <a:buSzPts val="2610"/>
              <a:buChar char="•"/>
              <a:defRPr/>
            </a:lvl8pPr>
            <a:lvl9pPr marL="4114800" lvl="8" indent="-394334" algn="l">
              <a:spcBef>
                <a:spcPts val="600"/>
              </a:spcBef>
              <a:spcAft>
                <a:spcPts val="600"/>
              </a:spcAft>
              <a:buSzPts val="2610"/>
              <a:buChar char="•"/>
              <a:defRPr/>
            </a:lvl9pPr>
          </a:lstStyle>
          <a:p>
            <a:endParaRPr/>
          </a:p>
        </p:txBody>
      </p:sp>
      <p:sp>
        <p:nvSpPr>
          <p:cNvPr id="117" name="Google Shape;117;p37"/>
          <p:cNvSpPr txBox="1">
            <a:spLocks noGrp="1"/>
          </p:cNvSpPr>
          <p:nvPr>
            <p:ph type="body" idx="2"/>
          </p:nvPr>
        </p:nvSpPr>
        <p:spPr>
          <a:xfrm>
            <a:off x="1113524" y="4775200"/>
            <a:ext cx="7515990" cy="1016000"/>
          </a:xfrm>
          <a:prstGeom prst="rect">
            <a:avLst/>
          </a:prstGeom>
          <a:noFill/>
          <a:ln>
            <a:noFill/>
          </a:ln>
        </p:spPr>
        <p:txBody>
          <a:bodyPr spcFirstLastPara="1" wrap="square" lIns="91425" tIns="45700" rIns="91425" bIns="45700" anchor="t" anchorCtr="0">
            <a:normAutofit/>
          </a:bodyPr>
          <a:lstStyle>
            <a:lvl1pPr marL="457200" lvl="0" indent="-228600" algn="r">
              <a:spcBef>
                <a:spcPts val="360"/>
              </a:spcBef>
              <a:spcAft>
                <a:spcPts val="0"/>
              </a:spcAft>
              <a:buSzPts val="2610"/>
              <a:buNone/>
              <a:defRPr sz="1800">
                <a:solidFill>
                  <a:schemeClr val="dk1"/>
                </a:solidFill>
              </a:defRPr>
            </a:lvl1pPr>
            <a:lvl2pPr marL="914400" lvl="1" indent="-228600" algn="l">
              <a:spcBef>
                <a:spcPts val="600"/>
              </a:spcBef>
              <a:spcAft>
                <a:spcPts val="0"/>
              </a:spcAft>
              <a:buSzPts val="2610"/>
              <a:buNone/>
              <a:defRPr sz="1800">
                <a:solidFill>
                  <a:srgbClr val="888888"/>
                </a:solidFill>
              </a:defRPr>
            </a:lvl2pPr>
            <a:lvl3pPr marL="1371600" lvl="2" indent="-228600" algn="l">
              <a:spcBef>
                <a:spcPts val="600"/>
              </a:spcBef>
              <a:spcAft>
                <a:spcPts val="0"/>
              </a:spcAft>
              <a:buSzPts val="2320"/>
              <a:buNone/>
              <a:defRPr sz="1600">
                <a:solidFill>
                  <a:srgbClr val="888888"/>
                </a:solidFill>
              </a:defRPr>
            </a:lvl3pPr>
            <a:lvl4pPr marL="1828800" lvl="3" indent="-228600" algn="l">
              <a:spcBef>
                <a:spcPts val="600"/>
              </a:spcBef>
              <a:spcAft>
                <a:spcPts val="0"/>
              </a:spcAft>
              <a:buSzPts val="2030"/>
              <a:buNone/>
              <a:defRPr sz="1400">
                <a:solidFill>
                  <a:srgbClr val="888888"/>
                </a:solidFill>
              </a:defRPr>
            </a:lvl4pPr>
            <a:lvl5pPr marL="2286000" lvl="4" indent="-228600" algn="l">
              <a:spcBef>
                <a:spcPts val="600"/>
              </a:spcBef>
              <a:spcAft>
                <a:spcPts val="0"/>
              </a:spcAft>
              <a:buSzPts val="2030"/>
              <a:buNone/>
              <a:defRPr sz="1400">
                <a:solidFill>
                  <a:srgbClr val="888888"/>
                </a:solidFill>
              </a:defRPr>
            </a:lvl5pPr>
            <a:lvl6pPr marL="2743200" lvl="5" indent="-228600" algn="l">
              <a:spcBef>
                <a:spcPts val="600"/>
              </a:spcBef>
              <a:spcAft>
                <a:spcPts val="0"/>
              </a:spcAft>
              <a:buSzPts val="2030"/>
              <a:buNone/>
              <a:defRPr sz="1400">
                <a:solidFill>
                  <a:srgbClr val="888888"/>
                </a:solidFill>
              </a:defRPr>
            </a:lvl6pPr>
            <a:lvl7pPr marL="3200400" lvl="6" indent="-228600" algn="l">
              <a:spcBef>
                <a:spcPts val="600"/>
              </a:spcBef>
              <a:spcAft>
                <a:spcPts val="0"/>
              </a:spcAft>
              <a:buSzPts val="2030"/>
              <a:buNone/>
              <a:defRPr sz="1400">
                <a:solidFill>
                  <a:srgbClr val="888888"/>
                </a:solidFill>
              </a:defRPr>
            </a:lvl7pPr>
            <a:lvl8pPr marL="3657600" lvl="7" indent="-228600" algn="l">
              <a:spcBef>
                <a:spcPts val="600"/>
              </a:spcBef>
              <a:spcAft>
                <a:spcPts val="0"/>
              </a:spcAft>
              <a:buSzPts val="2030"/>
              <a:buNone/>
              <a:defRPr sz="1400">
                <a:solidFill>
                  <a:srgbClr val="888888"/>
                </a:solidFill>
              </a:defRPr>
            </a:lvl8pPr>
            <a:lvl9pPr marL="4114800" lvl="8" indent="-228600" algn="l">
              <a:spcBef>
                <a:spcPts val="600"/>
              </a:spcBef>
              <a:spcAft>
                <a:spcPts val="600"/>
              </a:spcAft>
              <a:buSzPts val="2030"/>
              <a:buNone/>
              <a:defRPr sz="1400">
                <a:solidFill>
                  <a:srgbClr val="888888"/>
                </a:solidFill>
              </a:defRPr>
            </a:lvl9pPr>
          </a:lstStyle>
          <a:p>
            <a:endParaRPr/>
          </a:p>
        </p:txBody>
      </p:sp>
      <p:sp>
        <p:nvSpPr>
          <p:cNvPr id="118" name="Google Shape;118;p37"/>
          <p:cNvSpPr txBox="1">
            <a:spLocks noGrp="1"/>
          </p:cNvSpPr>
          <p:nvPr>
            <p:ph type="dt" idx="10"/>
          </p:nvPr>
        </p:nvSpPr>
        <p:spPr>
          <a:xfrm>
            <a:off x="7358679" y="6116070"/>
            <a:ext cx="85747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9" name="Google Shape;119;p37"/>
          <p:cNvSpPr txBox="1">
            <a:spLocks noGrp="1"/>
          </p:cNvSpPr>
          <p:nvPr>
            <p:ph type="ftr" idx="11"/>
          </p:nvPr>
        </p:nvSpPr>
        <p:spPr>
          <a:xfrm>
            <a:off x="1986997" y="6116070"/>
            <a:ext cx="531451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0" name="Google Shape;120;p37"/>
          <p:cNvSpPr txBox="1">
            <a:spLocks noGrp="1"/>
          </p:cNvSpPr>
          <p:nvPr>
            <p:ph type="sldNum" idx="12"/>
          </p:nvPr>
        </p:nvSpPr>
        <p:spPr>
          <a:xfrm>
            <a:off x="8273317" y="6116070"/>
            <a:ext cx="41348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rue or False">
  <p:cSld name="True or False">
    <p:spTree>
      <p:nvGrpSpPr>
        <p:cNvPr id="1" name="Shape 121"/>
        <p:cNvGrpSpPr/>
        <p:nvPr/>
      </p:nvGrpSpPr>
      <p:grpSpPr>
        <a:xfrm>
          <a:off x="0" y="0"/>
          <a:ext cx="0" cy="0"/>
          <a:chOff x="0" y="0"/>
          <a:chExt cx="0" cy="0"/>
        </a:xfrm>
      </p:grpSpPr>
      <p:sp>
        <p:nvSpPr>
          <p:cNvPr id="122" name="Google Shape;122;p38"/>
          <p:cNvSpPr txBox="1">
            <a:spLocks noGrp="1"/>
          </p:cNvSpPr>
          <p:nvPr>
            <p:ph type="title"/>
          </p:nvPr>
        </p:nvSpPr>
        <p:spPr>
          <a:xfrm>
            <a:off x="1113525" y="685801"/>
            <a:ext cx="7515991" cy="27273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000"/>
              <a:buFont typeface="Corbel"/>
              <a:buNone/>
              <a:defRPr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3" name="Google Shape;123;p38"/>
          <p:cNvSpPr txBox="1">
            <a:spLocks noGrp="1"/>
          </p:cNvSpPr>
          <p:nvPr>
            <p:ph type="body" idx="1"/>
          </p:nvPr>
        </p:nvSpPr>
        <p:spPr>
          <a:xfrm>
            <a:off x="1113524" y="3505200"/>
            <a:ext cx="7515992" cy="838200"/>
          </a:xfrm>
          <a:prstGeom prst="rect">
            <a:avLst/>
          </a:prstGeom>
          <a:noFill/>
          <a:ln>
            <a:noFill/>
          </a:ln>
        </p:spPr>
        <p:txBody>
          <a:bodyPr spcFirstLastPara="1" wrap="square" lIns="91425" tIns="45700" rIns="91425" bIns="45700" anchor="b" anchorCtr="0">
            <a:normAutofit/>
          </a:bodyPr>
          <a:lstStyle>
            <a:lvl1pPr marL="457200" lvl="0" indent="-228600" algn="l">
              <a:spcBef>
                <a:spcPts val="560"/>
              </a:spcBef>
              <a:spcAft>
                <a:spcPts val="0"/>
              </a:spcAft>
              <a:buSzPts val="4060"/>
              <a:buNone/>
              <a:defRPr sz="2800" b="0" cap="none">
                <a:solidFill>
                  <a:schemeClr val="dk1"/>
                </a:solidFill>
              </a:defRPr>
            </a:lvl1pPr>
            <a:lvl2pPr marL="914400" lvl="1" indent="-394335" algn="l">
              <a:spcBef>
                <a:spcPts val="600"/>
              </a:spcBef>
              <a:spcAft>
                <a:spcPts val="0"/>
              </a:spcAft>
              <a:buSzPts val="2610"/>
              <a:buChar char="•"/>
              <a:defRPr/>
            </a:lvl2pPr>
            <a:lvl3pPr marL="1371600" lvl="2" indent="-394335" algn="l">
              <a:spcBef>
                <a:spcPts val="600"/>
              </a:spcBef>
              <a:spcAft>
                <a:spcPts val="0"/>
              </a:spcAft>
              <a:buSzPts val="2610"/>
              <a:buChar char="•"/>
              <a:defRPr/>
            </a:lvl3pPr>
            <a:lvl4pPr marL="1828800" lvl="3" indent="-394335" algn="l">
              <a:spcBef>
                <a:spcPts val="600"/>
              </a:spcBef>
              <a:spcAft>
                <a:spcPts val="0"/>
              </a:spcAft>
              <a:buSzPts val="2610"/>
              <a:buChar char="•"/>
              <a:defRPr/>
            </a:lvl4pPr>
            <a:lvl5pPr marL="2286000" lvl="4" indent="-394335" algn="l">
              <a:spcBef>
                <a:spcPts val="600"/>
              </a:spcBef>
              <a:spcAft>
                <a:spcPts val="0"/>
              </a:spcAft>
              <a:buSzPts val="2610"/>
              <a:buChar char="•"/>
              <a:defRPr/>
            </a:lvl5pPr>
            <a:lvl6pPr marL="2743200" lvl="5" indent="-394335" algn="l">
              <a:spcBef>
                <a:spcPts val="600"/>
              </a:spcBef>
              <a:spcAft>
                <a:spcPts val="0"/>
              </a:spcAft>
              <a:buSzPts val="2610"/>
              <a:buChar char="•"/>
              <a:defRPr/>
            </a:lvl6pPr>
            <a:lvl7pPr marL="3200400" lvl="6" indent="-394335" algn="l">
              <a:spcBef>
                <a:spcPts val="600"/>
              </a:spcBef>
              <a:spcAft>
                <a:spcPts val="0"/>
              </a:spcAft>
              <a:buSzPts val="2610"/>
              <a:buChar char="•"/>
              <a:defRPr/>
            </a:lvl7pPr>
            <a:lvl8pPr marL="3657600" lvl="7" indent="-394334" algn="l">
              <a:spcBef>
                <a:spcPts val="600"/>
              </a:spcBef>
              <a:spcAft>
                <a:spcPts val="0"/>
              </a:spcAft>
              <a:buSzPts val="2610"/>
              <a:buChar char="•"/>
              <a:defRPr/>
            </a:lvl8pPr>
            <a:lvl9pPr marL="4114800" lvl="8" indent="-394334" algn="l">
              <a:spcBef>
                <a:spcPts val="600"/>
              </a:spcBef>
              <a:spcAft>
                <a:spcPts val="600"/>
              </a:spcAft>
              <a:buSzPts val="2610"/>
              <a:buChar char="•"/>
              <a:defRPr/>
            </a:lvl9pPr>
          </a:lstStyle>
          <a:p>
            <a:endParaRPr/>
          </a:p>
        </p:txBody>
      </p:sp>
      <p:sp>
        <p:nvSpPr>
          <p:cNvPr id="124" name="Google Shape;124;p38"/>
          <p:cNvSpPr txBox="1">
            <a:spLocks noGrp="1"/>
          </p:cNvSpPr>
          <p:nvPr>
            <p:ph type="body" idx="2"/>
          </p:nvPr>
        </p:nvSpPr>
        <p:spPr>
          <a:xfrm>
            <a:off x="1113524" y="4343400"/>
            <a:ext cx="7515992" cy="1447800"/>
          </a:xfrm>
          <a:prstGeom prst="rect">
            <a:avLst/>
          </a:prstGeom>
          <a:noFill/>
          <a:ln>
            <a:noFill/>
          </a:ln>
        </p:spPr>
        <p:txBody>
          <a:bodyPr spcFirstLastPara="1" wrap="square" lIns="91425" tIns="45700" rIns="91425" bIns="45700" anchor="t" anchorCtr="0">
            <a:normAutofit/>
          </a:bodyPr>
          <a:lstStyle>
            <a:lvl1pPr marL="457200" lvl="0" indent="-228600" algn="l">
              <a:spcBef>
                <a:spcPts val="360"/>
              </a:spcBef>
              <a:spcAft>
                <a:spcPts val="0"/>
              </a:spcAft>
              <a:buSzPts val="2610"/>
              <a:buNone/>
              <a:defRPr sz="1800">
                <a:solidFill>
                  <a:schemeClr val="dk1"/>
                </a:solidFill>
              </a:defRPr>
            </a:lvl1pPr>
            <a:lvl2pPr marL="914400" lvl="1" indent="-228600" algn="l">
              <a:spcBef>
                <a:spcPts val="600"/>
              </a:spcBef>
              <a:spcAft>
                <a:spcPts val="0"/>
              </a:spcAft>
              <a:buSzPts val="2610"/>
              <a:buNone/>
              <a:defRPr sz="1800">
                <a:solidFill>
                  <a:srgbClr val="888888"/>
                </a:solidFill>
              </a:defRPr>
            </a:lvl2pPr>
            <a:lvl3pPr marL="1371600" lvl="2" indent="-228600" algn="l">
              <a:spcBef>
                <a:spcPts val="600"/>
              </a:spcBef>
              <a:spcAft>
                <a:spcPts val="0"/>
              </a:spcAft>
              <a:buSzPts val="2320"/>
              <a:buNone/>
              <a:defRPr sz="1600">
                <a:solidFill>
                  <a:srgbClr val="888888"/>
                </a:solidFill>
              </a:defRPr>
            </a:lvl3pPr>
            <a:lvl4pPr marL="1828800" lvl="3" indent="-228600" algn="l">
              <a:spcBef>
                <a:spcPts val="600"/>
              </a:spcBef>
              <a:spcAft>
                <a:spcPts val="0"/>
              </a:spcAft>
              <a:buSzPts val="2030"/>
              <a:buNone/>
              <a:defRPr sz="1400">
                <a:solidFill>
                  <a:srgbClr val="888888"/>
                </a:solidFill>
              </a:defRPr>
            </a:lvl4pPr>
            <a:lvl5pPr marL="2286000" lvl="4" indent="-228600" algn="l">
              <a:spcBef>
                <a:spcPts val="600"/>
              </a:spcBef>
              <a:spcAft>
                <a:spcPts val="0"/>
              </a:spcAft>
              <a:buSzPts val="2030"/>
              <a:buNone/>
              <a:defRPr sz="1400">
                <a:solidFill>
                  <a:srgbClr val="888888"/>
                </a:solidFill>
              </a:defRPr>
            </a:lvl5pPr>
            <a:lvl6pPr marL="2743200" lvl="5" indent="-228600" algn="l">
              <a:spcBef>
                <a:spcPts val="600"/>
              </a:spcBef>
              <a:spcAft>
                <a:spcPts val="0"/>
              </a:spcAft>
              <a:buSzPts val="2030"/>
              <a:buNone/>
              <a:defRPr sz="1400">
                <a:solidFill>
                  <a:srgbClr val="888888"/>
                </a:solidFill>
              </a:defRPr>
            </a:lvl6pPr>
            <a:lvl7pPr marL="3200400" lvl="6" indent="-228600" algn="l">
              <a:spcBef>
                <a:spcPts val="600"/>
              </a:spcBef>
              <a:spcAft>
                <a:spcPts val="0"/>
              </a:spcAft>
              <a:buSzPts val="2030"/>
              <a:buNone/>
              <a:defRPr sz="1400">
                <a:solidFill>
                  <a:srgbClr val="888888"/>
                </a:solidFill>
              </a:defRPr>
            </a:lvl7pPr>
            <a:lvl8pPr marL="3657600" lvl="7" indent="-228600" algn="l">
              <a:spcBef>
                <a:spcPts val="600"/>
              </a:spcBef>
              <a:spcAft>
                <a:spcPts val="0"/>
              </a:spcAft>
              <a:buSzPts val="2030"/>
              <a:buNone/>
              <a:defRPr sz="1400">
                <a:solidFill>
                  <a:srgbClr val="888888"/>
                </a:solidFill>
              </a:defRPr>
            </a:lvl8pPr>
            <a:lvl9pPr marL="4114800" lvl="8" indent="-228600" algn="l">
              <a:spcBef>
                <a:spcPts val="600"/>
              </a:spcBef>
              <a:spcAft>
                <a:spcPts val="600"/>
              </a:spcAft>
              <a:buSzPts val="2030"/>
              <a:buNone/>
              <a:defRPr sz="1400">
                <a:solidFill>
                  <a:srgbClr val="888888"/>
                </a:solidFill>
              </a:defRPr>
            </a:lvl9pPr>
          </a:lstStyle>
          <a:p>
            <a:endParaRPr/>
          </a:p>
        </p:txBody>
      </p:sp>
      <p:sp>
        <p:nvSpPr>
          <p:cNvPr id="125" name="Google Shape;125;p38"/>
          <p:cNvSpPr txBox="1">
            <a:spLocks noGrp="1"/>
          </p:cNvSpPr>
          <p:nvPr>
            <p:ph type="dt" idx="10"/>
          </p:nvPr>
        </p:nvSpPr>
        <p:spPr>
          <a:xfrm>
            <a:off x="7358679" y="6116070"/>
            <a:ext cx="85747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6" name="Google Shape;126;p38"/>
          <p:cNvSpPr txBox="1">
            <a:spLocks noGrp="1"/>
          </p:cNvSpPr>
          <p:nvPr>
            <p:ph type="ftr" idx="11"/>
          </p:nvPr>
        </p:nvSpPr>
        <p:spPr>
          <a:xfrm>
            <a:off x="1986997" y="6116070"/>
            <a:ext cx="531451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7" name="Google Shape;127;p38"/>
          <p:cNvSpPr txBox="1">
            <a:spLocks noGrp="1"/>
          </p:cNvSpPr>
          <p:nvPr>
            <p:ph type="sldNum" idx="12"/>
          </p:nvPr>
        </p:nvSpPr>
        <p:spPr>
          <a:xfrm>
            <a:off x="8273317" y="6116070"/>
            <a:ext cx="41348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28"/>
        <p:cNvGrpSpPr/>
        <p:nvPr/>
      </p:nvGrpSpPr>
      <p:grpSpPr>
        <a:xfrm>
          <a:off x="0" y="0"/>
          <a:ext cx="0" cy="0"/>
          <a:chOff x="0" y="0"/>
          <a:chExt cx="0" cy="0"/>
        </a:xfrm>
      </p:grpSpPr>
      <p:sp>
        <p:nvSpPr>
          <p:cNvPr id="129" name="Google Shape;129;p39"/>
          <p:cNvSpPr txBox="1">
            <a:spLocks noGrp="1"/>
          </p:cNvSpPr>
          <p:nvPr>
            <p:ph type="title"/>
          </p:nvPr>
        </p:nvSpPr>
        <p:spPr>
          <a:xfrm>
            <a:off x="982133" y="457201"/>
            <a:ext cx="7704667" cy="19812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000"/>
              <a:buFont typeface="Corbel"/>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0" name="Google Shape;130;p39"/>
          <p:cNvSpPr txBox="1">
            <a:spLocks noGrp="1"/>
          </p:cNvSpPr>
          <p:nvPr>
            <p:ph type="body" idx="1"/>
          </p:nvPr>
        </p:nvSpPr>
        <p:spPr>
          <a:xfrm rot="5400000">
            <a:off x="3155970" y="493164"/>
            <a:ext cx="3356995" cy="7704666"/>
          </a:xfrm>
          <a:prstGeom prst="rect">
            <a:avLst/>
          </a:prstGeom>
          <a:noFill/>
          <a:ln>
            <a:noFill/>
          </a:ln>
        </p:spPr>
        <p:txBody>
          <a:bodyPr spcFirstLastPara="1" wrap="square" lIns="91425" tIns="45700" rIns="91425" bIns="45700" anchor="t" anchorCtr="0">
            <a:normAutofit/>
          </a:bodyPr>
          <a:lstStyle>
            <a:lvl1pPr marL="457200" lvl="0" indent="-394335" algn="l">
              <a:spcBef>
                <a:spcPts val="360"/>
              </a:spcBef>
              <a:spcAft>
                <a:spcPts val="0"/>
              </a:spcAft>
              <a:buSzPts val="2610"/>
              <a:buChar char="•"/>
              <a:defRPr/>
            </a:lvl1pPr>
            <a:lvl2pPr marL="914400" lvl="1" indent="-394335" algn="l">
              <a:spcBef>
                <a:spcPts val="600"/>
              </a:spcBef>
              <a:spcAft>
                <a:spcPts val="0"/>
              </a:spcAft>
              <a:buSzPts val="2610"/>
              <a:buChar char="•"/>
              <a:defRPr/>
            </a:lvl2pPr>
            <a:lvl3pPr marL="1371600" lvl="2" indent="-394335" algn="l">
              <a:spcBef>
                <a:spcPts val="600"/>
              </a:spcBef>
              <a:spcAft>
                <a:spcPts val="0"/>
              </a:spcAft>
              <a:buSzPts val="2610"/>
              <a:buChar char="•"/>
              <a:defRPr/>
            </a:lvl3pPr>
            <a:lvl4pPr marL="1828800" lvl="3" indent="-394335" algn="l">
              <a:spcBef>
                <a:spcPts val="600"/>
              </a:spcBef>
              <a:spcAft>
                <a:spcPts val="0"/>
              </a:spcAft>
              <a:buSzPts val="2610"/>
              <a:buChar char="•"/>
              <a:defRPr/>
            </a:lvl4pPr>
            <a:lvl5pPr marL="2286000" lvl="4" indent="-394335" algn="l">
              <a:spcBef>
                <a:spcPts val="600"/>
              </a:spcBef>
              <a:spcAft>
                <a:spcPts val="0"/>
              </a:spcAft>
              <a:buSzPts val="2610"/>
              <a:buChar char="•"/>
              <a:defRPr/>
            </a:lvl5pPr>
            <a:lvl6pPr marL="2743200" lvl="5" indent="-394335" algn="l">
              <a:spcBef>
                <a:spcPts val="600"/>
              </a:spcBef>
              <a:spcAft>
                <a:spcPts val="0"/>
              </a:spcAft>
              <a:buSzPts val="2610"/>
              <a:buChar char="•"/>
              <a:defRPr/>
            </a:lvl6pPr>
            <a:lvl7pPr marL="3200400" lvl="6" indent="-394335" algn="l">
              <a:spcBef>
                <a:spcPts val="600"/>
              </a:spcBef>
              <a:spcAft>
                <a:spcPts val="0"/>
              </a:spcAft>
              <a:buSzPts val="2610"/>
              <a:buChar char="•"/>
              <a:defRPr/>
            </a:lvl7pPr>
            <a:lvl8pPr marL="3657600" lvl="7" indent="-394334" algn="l">
              <a:spcBef>
                <a:spcPts val="600"/>
              </a:spcBef>
              <a:spcAft>
                <a:spcPts val="0"/>
              </a:spcAft>
              <a:buSzPts val="2610"/>
              <a:buChar char="•"/>
              <a:defRPr/>
            </a:lvl8pPr>
            <a:lvl9pPr marL="4114800" lvl="8" indent="-394334" algn="l">
              <a:spcBef>
                <a:spcPts val="600"/>
              </a:spcBef>
              <a:spcAft>
                <a:spcPts val="600"/>
              </a:spcAft>
              <a:buSzPts val="2610"/>
              <a:buChar char="•"/>
              <a:defRPr/>
            </a:lvl9pPr>
          </a:lstStyle>
          <a:p>
            <a:endParaRPr/>
          </a:p>
        </p:txBody>
      </p:sp>
      <p:sp>
        <p:nvSpPr>
          <p:cNvPr id="131" name="Google Shape;131;p39"/>
          <p:cNvSpPr txBox="1">
            <a:spLocks noGrp="1"/>
          </p:cNvSpPr>
          <p:nvPr>
            <p:ph type="dt" idx="10"/>
          </p:nvPr>
        </p:nvSpPr>
        <p:spPr>
          <a:xfrm>
            <a:off x="7358679" y="6116070"/>
            <a:ext cx="85747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2" name="Google Shape;132;p39"/>
          <p:cNvSpPr txBox="1">
            <a:spLocks noGrp="1"/>
          </p:cNvSpPr>
          <p:nvPr>
            <p:ph type="ftr" idx="11"/>
          </p:nvPr>
        </p:nvSpPr>
        <p:spPr>
          <a:xfrm>
            <a:off x="1986997" y="6116070"/>
            <a:ext cx="531451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3" name="Google Shape;133;p39"/>
          <p:cNvSpPr txBox="1">
            <a:spLocks noGrp="1"/>
          </p:cNvSpPr>
          <p:nvPr>
            <p:ph type="sldNum" idx="12"/>
          </p:nvPr>
        </p:nvSpPr>
        <p:spPr>
          <a:xfrm>
            <a:off x="8273317" y="6116070"/>
            <a:ext cx="41348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34"/>
        <p:cNvGrpSpPr/>
        <p:nvPr/>
      </p:nvGrpSpPr>
      <p:grpSpPr>
        <a:xfrm>
          <a:off x="0" y="0"/>
          <a:ext cx="0" cy="0"/>
          <a:chOff x="0" y="0"/>
          <a:chExt cx="0" cy="0"/>
        </a:xfrm>
      </p:grpSpPr>
      <p:sp>
        <p:nvSpPr>
          <p:cNvPr id="135" name="Google Shape;135;p40"/>
          <p:cNvSpPr txBox="1">
            <a:spLocks noGrp="1"/>
          </p:cNvSpPr>
          <p:nvPr>
            <p:ph type="title"/>
          </p:nvPr>
        </p:nvSpPr>
        <p:spPr>
          <a:xfrm rot="5400000">
            <a:off x="5412754" y="2574439"/>
            <a:ext cx="5105400" cy="1328123"/>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6" name="Google Shape;136;p40"/>
          <p:cNvSpPr txBox="1">
            <a:spLocks noGrp="1"/>
          </p:cNvSpPr>
          <p:nvPr>
            <p:ph type="body" idx="1"/>
          </p:nvPr>
        </p:nvSpPr>
        <p:spPr>
          <a:xfrm rot="5400000">
            <a:off x="1569011" y="230314"/>
            <a:ext cx="5105400" cy="6016373"/>
          </a:xfrm>
          <a:prstGeom prst="rect">
            <a:avLst/>
          </a:prstGeom>
          <a:noFill/>
          <a:ln>
            <a:noFill/>
          </a:ln>
        </p:spPr>
        <p:txBody>
          <a:bodyPr spcFirstLastPara="1" wrap="square" lIns="91425" tIns="45700" rIns="91425" bIns="45700" anchor="t" anchorCtr="0">
            <a:normAutofit/>
          </a:bodyPr>
          <a:lstStyle>
            <a:lvl1pPr marL="457200" lvl="0" indent="-394335" algn="l">
              <a:spcBef>
                <a:spcPts val="360"/>
              </a:spcBef>
              <a:spcAft>
                <a:spcPts val="0"/>
              </a:spcAft>
              <a:buSzPts val="2610"/>
              <a:buChar char="•"/>
              <a:defRPr/>
            </a:lvl1pPr>
            <a:lvl2pPr marL="914400" lvl="1" indent="-394335" algn="l">
              <a:spcBef>
                <a:spcPts val="600"/>
              </a:spcBef>
              <a:spcAft>
                <a:spcPts val="0"/>
              </a:spcAft>
              <a:buSzPts val="2610"/>
              <a:buChar char="•"/>
              <a:defRPr/>
            </a:lvl2pPr>
            <a:lvl3pPr marL="1371600" lvl="2" indent="-394335" algn="l">
              <a:spcBef>
                <a:spcPts val="600"/>
              </a:spcBef>
              <a:spcAft>
                <a:spcPts val="0"/>
              </a:spcAft>
              <a:buSzPts val="2610"/>
              <a:buChar char="•"/>
              <a:defRPr/>
            </a:lvl3pPr>
            <a:lvl4pPr marL="1828800" lvl="3" indent="-394335" algn="l">
              <a:spcBef>
                <a:spcPts val="600"/>
              </a:spcBef>
              <a:spcAft>
                <a:spcPts val="0"/>
              </a:spcAft>
              <a:buSzPts val="2610"/>
              <a:buChar char="•"/>
              <a:defRPr/>
            </a:lvl4pPr>
            <a:lvl5pPr marL="2286000" lvl="4" indent="-394335" algn="l">
              <a:spcBef>
                <a:spcPts val="600"/>
              </a:spcBef>
              <a:spcAft>
                <a:spcPts val="0"/>
              </a:spcAft>
              <a:buSzPts val="2610"/>
              <a:buChar char="•"/>
              <a:defRPr/>
            </a:lvl5pPr>
            <a:lvl6pPr marL="2743200" lvl="5" indent="-394335" algn="l">
              <a:spcBef>
                <a:spcPts val="600"/>
              </a:spcBef>
              <a:spcAft>
                <a:spcPts val="0"/>
              </a:spcAft>
              <a:buSzPts val="2610"/>
              <a:buChar char="•"/>
              <a:defRPr/>
            </a:lvl6pPr>
            <a:lvl7pPr marL="3200400" lvl="6" indent="-394335" algn="l">
              <a:spcBef>
                <a:spcPts val="600"/>
              </a:spcBef>
              <a:spcAft>
                <a:spcPts val="0"/>
              </a:spcAft>
              <a:buSzPts val="2610"/>
              <a:buChar char="•"/>
              <a:defRPr/>
            </a:lvl7pPr>
            <a:lvl8pPr marL="3657600" lvl="7" indent="-394334" algn="l">
              <a:spcBef>
                <a:spcPts val="600"/>
              </a:spcBef>
              <a:spcAft>
                <a:spcPts val="0"/>
              </a:spcAft>
              <a:buSzPts val="2610"/>
              <a:buChar char="•"/>
              <a:defRPr/>
            </a:lvl8pPr>
            <a:lvl9pPr marL="4114800" lvl="8" indent="-394334" algn="l">
              <a:spcBef>
                <a:spcPts val="600"/>
              </a:spcBef>
              <a:spcAft>
                <a:spcPts val="600"/>
              </a:spcAft>
              <a:buSzPts val="2610"/>
              <a:buChar char="•"/>
              <a:defRPr/>
            </a:lvl9pPr>
          </a:lstStyle>
          <a:p>
            <a:endParaRPr/>
          </a:p>
        </p:txBody>
      </p:sp>
      <p:sp>
        <p:nvSpPr>
          <p:cNvPr id="137" name="Google Shape;137;p40"/>
          <p:cNvSpPr txBox="1">
            <a:spLocks noGrp="1"/>
          </p:cNvSpPr>
          <p:nvPr>
            <p:ph type="dt" idx="10"/>
          </p:nvPr>
        </p:nvSpPr>
        <p:spPr>
          <a:xfrm>
            <a:off x="7358679" y="6116070"/>
            <a:ext cx="85747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8" name="Google Shape;138;p40"/>
          <p:cNvSpPr txBox="1">
            <a:spLocks noGrp="1"/>
          </p:cNvSpPr>
          <p:nvPr>
            <p:ph type="ftr" idx="11"/>
          </p:nvPr>
        </p:nvSpPr>
        <p:spPr>
          <a:xfrm>
            <a:off x="1986997" y="6116070"/>
            <a:ext cx="531451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9" name="Google Shape;139;p40"/>
          <p:cNvSpPr txBox="1">
            <a:spLocks noGrp="1"/>
          </p:cNvSpPr>
          <p:nvPr>
            <p:ph type="sldNum" idx="12"/>
          </p:nvPr>
        </p:nvSpPr>
        <p:spPr>
          <a:xfrm>
            <a:off x="8273317" y="6116070"/>
            <a:ext cx="41348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4"/>
        <p:cNvGrpSpPr/>
        <p:nvPr/>
      </p:nvGrpSpPr>
      <p:grpSpPr>
        <a:xfrm>
          <a:off x="0" y="0"/>
          <a:ext cx="0" cy="0"/>
          <a:chOff x="0" y="0"/>
          <a:chExt cx="0" cy="0"/>
        </a:xfrm>
      </p:grpSpPr>
      <p:sp>
        <p:nvSpPr>
          <p:cNvPr id="25" name="Google Shape;25;p25"/>
          <p:cNvSpPr txBox="1">
            <a:spLocks noGrp="1"/>
          </p:cNvSpPr>
          <p:nvPr>
            <p:ph type="title"/>
          </p:nvPr>
        </p:nvSpPr>
        <p:spPr>
          <a:xfrm>
            <a:off x="1986995" y="2666998"/>
            <a:ext cx="6699805" cy="2360071"/>
          </a:xfrm>
          <a:prstGeom prst="rect">
            <a:avLst/>
          </a:prstGeom>
          <a:noFill/>
          <a:ln>
            <a:noFill/>
          </a:ln>
        </p:spPr>
        <p:txBody>
          <a:bodyPr spcFirstLastPara="1" wrap="square" lIns="91425" tIns="45700" rIns="91425" bIns="45700" anchor="b" anchorCtr="0">
            <a:normAutofit/>
          </a:bodyPr>
          <a:lstStyle>
            <a:lvl1pPr lvl="0" algn="r">
              <a:spcBef>
                <a:spcPts val="0"/>
              </a:spcBef>
              <a:spcAft>
                <a:spcPts val="0"/>
              </a:spcAft>
              <a:buClr>
                <a:schemeClr val="dk1"/>
              </a:buClr>
              <a:buSzPts val="4000"/>
              <a:buFont typeface="Corbel"/>
              <a:buNone/>
              <a:defRPr sz="40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25"/>
          <p:cNvSpPr txBox="1">
            <a:spLocks noGrp="1"/>
          </p:cNvSpPr>
          <p:nvPr>
            <p:ph type="body" idx="1"/>
          </p:nvPr>
        </p:nvSpPr>
        <p:spPr>
          <a:xfrm>
            <a:off x="1986998" y="5027070"/>
            <a:ext cx="6699802" cy="860400"/>
          </a:xfrm>
          <a:prstGeom prst="rect">
            <a:avLst/>
          </a:prstGeom>
          <a:noFill/>
          <a:ln>
            <a:noFill/>
          </a:ln>
        </p:spPr>
        <p:txBody>
          <a:bodyPr spcFirstLastPara="1" wrap="square" lIns="91425" tIns="45700" rIns="91425" bIns="45700" anchor="t" anchorCtr="0">
            <a:normAutofit/>
          </a:bodyPr>
          <a:lstStyle>
            <a:lvl1pPr marL="457200" lvl="0" indent="-228600" algn="r">
              <a:spcBef>
                <a:spcPts val="400"/>
              </a:spcBef>
              <a:spcAft>
                <a:spcPts val="0"/>
              </a:spcAft>
              <a:buSzPts val="2900"/>
              <a:buNone/>
              <a:defRPr sz="2000">
                <a:solidFill>
                  <a:schemeClr val="dk1"/>
                </a:solidFill>
              </a:defRPr>
            </a:lvl1pPr>
            <a:lvl2pPr marL="914400" lvl="1" indent="-228600" algn="l">
              <a:spcBef>
                <a:spcPts val="600"/>
              </a:spcBef>
              <a:spcAft>
                <a:spcPts val="0"/>
              </a:spcAft>
              <a:buSzPts val="2610"/>
              <a:buNone/>
              <a:defRPr sz="1800">
                <a:solidFill>
                  <a:srgbClr val="888888"/>
                </a:solidFill>
              </a:defRPr>
            </a:lvl2pPr>
            <a:lvl3pPr marL="1371600" lvl="2" indent="-228600" algn="l">
              <a:spcBef>
                <a:spcPts val="600"/>
              </a:spcBef>
              <a:spcAft>
                <a:spcPts val="0"/>
              </a:spcAft>
              <a:buSzPts val="2320"/>
              <a:buNone/>
              <a:defRPr sz="1600">
                <a:solidFill>
                  <a:srgbClr val="888888"/>
                </a:solidFill>
              </a:defRPr>
            </a:lvl3pPr>
            <a:lvl4pPr marL="1828800" lvl="3" indent="-228600" algn="l">
              <a:spcBef>
                <a:spcPts val="600"/>
              </a:spcBef>
              <a:spcAft>
                <a:spcPts val="0"/>
              </a:spcAft>
              <a:buSzPts val="2030"/>
              <a:buNone/>
              <a:defRPr sz="1400">
                <a:solidFill>
                  <a:srgbClr val="888888"/>
                </a:solidFill>
              </a:defRPr>
            </a:lvl4pPr>
            <a:lvl5pPr marL="2286000" lvl="4" indent="-228600" algn="l">
              <a:spcBef>
                <a:spcPts val="600"/>
              </a:spcBef>
              <a:spcAft>
                <a:spcPts val="0"/>
              </a:spcAft>
              <a:buSzPts val="2030"/>
              <a:buNone/>
              <a:defRPr sz="1400">
                <a:solidFill>
                  <a:srgbClr val="888888"/>
                </a:solidFill>
              </a:defRPr>
            </a:lvl5pPr>
            <a:lvl6pPr marL="2743200" lvl="5" indent="-228600" algn="l">
              <a:spcBef>
                <a:spcPts val="600"/>
              </a:spcBef>
              <a:spcAft>
                <a:spcPts val="0"/>
              </a:spcAft>
              <a:buSzPts val="2030"/>
              <a:buNone/>
              <a:defRPr sz="1400">
                <a:solidFill>
                  <a:srgbClr val="888888"/>
                </a:solidFill>
              </a:defRPr>
            </a:lvl6pPr>
            <a:lvl7pPr marL="3200400" lvl="6" indent="-228600" algn="l">
              <a:spcBef>
                <a:spcPts val="600"/>
              </a:spcBef>
              <a:spcAft>
                <a:spcPts val="0"/>
              </a:spcAft>
              <a:buSzPts val="2030"/>
              <a:buNone/>
              <a:defRPr sz="1400">
                <a:solidFill>
                  <a:srgbClr val="888888"/>
                </a:solidFill>
              </a:defRPr>
            </a:lvl7pPr>
            <a:lvl8pPr marL="3657600" lvl="7" indent="-228600" algn="l">
              <a:spcBef>
                <a:spcPts val="600"/>
              </a:spcBef>
              <a:spcAft>
                <a:spcPts val="0"/>
              </a:spcAft>
              <a:buSzPts val="2030"/>
              <a:buNone/>
              <a:defRPr sz="1400">
                <a:solidFill>
                  <a:srgbClr val="888888"/>
                </a:solidFill>
              </a:defRPr>
            </a:lvl8pPr>
            <a:lvl9pPr marL="4114800" lvl="8" indent="-228600" algn="l">
              <a:spcBef>
                <a:spcPts val="600"/>
              </a:spcBef>
              <a:spcAft>
                <a:spcPts val="600"/>
              </a:spcAft>
              <a:buSzPts val="2030"/>
              <a:buNone/>
              <a:defRPr sz="1400">
                <a:solidFill>
                  <a:srgbClr val="888888"/>
                </a:solidFill>
              </a:defRPr>
            </a:lvl9pPr>
          </a:lstStyle>
          <a:p>
            <a:endParaRPr/>
          </a:p>
        </p:txBody>
      </p:sp>
      <p:sp>
        <p:nvSpPr>
          <p:cNvPr id="27" name="Google Shape;27;p25"/>
          <p:cNvSpPr txBox="1">
            <a:spLocks noGrp="1"/>
          </p:cNvSpPr>
          <p:nvPr>
            <p:ph type="dt" idx="10"/>
          </p:nvPr>
        </p:nvSpPr>
        <p:spPr>
          <a:xfrm>
            <a:off x="7358679" y="6116070"/>
            <a:ext cx="85747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25"/>
          <p:cNvSpPr txBox="1">
            <a:spLocks noGrp="1"/>
          </p:cNvSpPr>
          <p:nvPr>
            <p:ph type="ftr" idx="11"/>
          </p:nvPr>
        </p:nvSpPr>
        <p:spPr>
          <a:xfrm>
            <a:off x="1986997" y="6116070"/>
            <a:ext cx="531451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25"/>
          <p:cNvSpPr txBox="1">
            <a:spLocks noGrp="1"/>
          </p:cNvSpPr>
          <p:nvPr>
            <p:ph type="sldNum" idx="12"/>
          </p:nvPr>
        </p:nvSpPr>
        <p:spPr>
          <a:xfrm>
            <a:off x="8273317" y="6116070"/>
            <a:ext cx="41348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30"/>
        <p:cNvGrpSpPr/>
        <p:nvPr/>
      </p:nvGrpSpPr>
      <p:grpSpPr>
        <a:xfrm>
          <a:off x="0" y="0"/>
          <a:ext cx="0" cy="0"/>
          <a:chOff x="0" y="0"/>
          <a:chExt cx="0" cy="0"/>
        </a:xfrm>
      </p:grpSpPr>
      <p:grpSp>
        <p:nvGrpSpPr>
          <p:cNvPr id="31" name="Google Shape;31;p26"/>
          <p:cNvGrpSpPr/>
          <p:nvPr/>
        </p:nvGrpSpPr>
        <p:grpSpPr>
          <a:xfrm>
            <a:off x="203200" y="0"/>
            <a:ext cx="3778250" cy="6858001"/>
            <a:chOff x="203200" y="0"/>
            <a:chExt cx="3778250" cy="6858001"/>
          </a:xfrm>
        </p:grpSpPr>
        <p:sp>
          <p:nvSpPr>
            <p:cNvPr id="32" name="Google Shape;32;p26"/>
            <p:cNvSpPr/>
            <p:nvPr/>
          </p:nvSpPr>
          <p:spPr>
            <a:xfrm>
              <a:off x="641350" y="0"/>
              <a:ext cx="1365250" cy="3971925"/>
            </a:xfrm>
            <a:custGeom>
              <a:avLst/>
              <a:gdLst/>
              <a:ahLst/>
              <a:cxnLst/>
              <a:rect l="l" t="t" r="r" b="b"/>
              <a:pathLst>
                <a:path w="860" h="2502" extrusionOk="0">
                  <a:moveTo>
                    <a:pt x="0" y="2445"/>
                  </a:moveTo>
                  <a:lnTo>
                    <a:pt x="228" y="2502"/>
                  </a:lnTo>
                  <a:lnTo>
                    <a:pt x="860" y="0"/>
                  </a:lnTo>
                  <a:lnTo>
                    <a:pt x="620" y="0"/>
                  </a:lnTo>
                  <a:lnTo>
                    <a:pt x="0" y="2445"/>
                  </a:lnTo>
                  <a:close/>
                </a:path>
              </a:pathLst>
            </a:custGeom>
            <a:solidFill>
              <a:schemeClr val="accent1"/>
            </a:solidFill>
            <a:ln>
              <a:noFill/>
            </a:ln>
          </p:spPr>
        </p:sp>
        <p:sp>
          <p:nvSpPr>
            <p:cNvPr id="33" name="Google Shape;33;p26"/>
            <p:cNvSpPr/>
            <p:nvPr/>
          </p:nvSpPr>
          <p:spPr>
            <a:xfrm>
              <a:off x="203200" y="0"/>
              <a:ext cx="1336675" cy="3862388"/>
            </a:xfrm>
            <a:custGeom>
              <a:avLst/>
              <a:gdLst/>
              <a:ahLst/>
              <a:cxnLst/>
              <a:rect l="l" t="t" r="r" b="b"/>
              <a:pathLst>
                <a:path w="842" h="2433" extrusionOk="0">
                  <a:moveTo>
                    <a:pt x="842" y="0"/>
                  </a:moveTo>
                  <a:lnTo>
                    <a:pt x="602" y="0"/>
                  </a:lnTo>
                  <a:lnTo>
                    <a:pt x="0" y="2376"/>
                  </a:lnTo>
                  <a:lnTo>
                    <a:pt x="228" y="2433"/>
                  </a:lnTo>
                  <a:lnTo>
                    <a:pt x="842" y="0"/>
                  </a:lnTo>
                  <a:close/>
                </a:path>
              </a:pathLst>
            </a:custGeom>
            <a:solidFill>
              <a:srgbClr val="595959"/>
            </a:solidFill>
            <a:ln>
              <a:noFill/>
            </a:ln>
          </p:spPr>
        </p:sp>
        <p:sp>
          <p:nvSpPr>
            <p:cNvPr id="34" name="Google Shape;34;p26"/>
            <p:cNvSpPr/>
            <p:nvPr/>
          </p:nvSpPr>
          <p:spPr>
            <a:xfrm>
              <a:off x="207963" y="3776663"/>
              <a:ext cx="1936750" cy="3081338"/>
            </a:xfrm>
            <a:custGeom>
              <a:avLst/>
              <a:gdLst/>
              <a:ahLst/>
              <a:cxnLst/>
              <a:rect l="l" t="t" r="r" b="b"/>
              <a:pathLst>
                <a:path w="1220" h="1941" extrusionOk="0">
                  <a:moveTo>
                    <a:pt x="0" y="0"/>
                  </a:moveTo>
                  <a:lnTo>
                    <a:pt x="1166" y="1941"/>
                  </a:lnTo>
                  <a:lnTo>
                    <a:pt x="1220" y="1941"/>
                  </a:lnTo>
                  <a:lnTo>
                    <a:pt x="0" y="0"/>
                  </a:lnTo>
                  <a:close/>
                </a:path>
              </a:pathLst>
            </a:custGeom>
            <a:solidFill>
              <a:srgbClr val="262626"/>
            </a:solidFill>
            <a:ln>
              <a:noFill/>
            </a:ln>
          </p:spPr>
        </p:sp>
        <p:sp>
          <p:nvSpPr>
            <p:cNvPr id="35" name="Google Shape;35;p26"/>
            <p:cNvSpPr/>
            <p:nvPr/>
          </p:nvSpPr>
          <p:spPr>
            <a:xfrm>
              <a:off x="646113" y="3886200"/>
              <a:ext cx="2373313" cy="2971800"/>
            </a:xfrm>
            <a:custGeom>
              <a:avLst/>
              <a:gdLst/>
              <a:ahLst/>
              <a:cxnLst/>
              <a:rect l="l" t="t" r="r" b="b"/>
              <a:pathLst>
                <a:path w="1495" h="1872" extrusionOk="0">
                  <a:moveTo>
                    <a:pt x="1495" y="1872"/>
                  </a:moveTo>
                  <a:lnTo>
                    <a:pt x="0" y="0"/>
                  </a:lnTo>
                  <a:lnTo>
                    <a:pt x="1442" y="1872"/>
                  </a:lnTo>
                  <a:lnTo>
                    <a:pt x="1495" y="1872"/>
                  </a:lnTo>
                  <a:close/>
                </a:path>
              </a:pathLst>
            </a:custGeom>
            <a:solidFill>
              <a:srgbClr val="0B5982"/>
            </a:solidFill>
            <a:ln>
              <a:noFill/>
            </a:ln>
          </p:spPr>
        </p:sp>
        <p:sp>
          <p:nvSpPr>
            <p:cNvPr id="36" name="Google Shape;36;p26"/>
            <p:cNvSpPr/>
            <p:nvPr/>
          </p:nvSpPr>
          <p:spPr>
            <a:xfrm>
              <a:off x="641350" y="3881438"/>
              <a:ext cx="3340100" cy="2976563"/>
            </a:xfrm>
            <a:custGeom>
              <a:avLst/>
              <a:gdLst/>
              <a:ahLst/>
              <a:cxnLst/>
              <a:rect l="l" t="t" r="r" b="b"/>
              <a:pathLst>
                <a:path w="2104" h="1875" extrusionOk="0">
                  <a:moveTo>
                    <a:pt x="0" y="0"/>
                  </a:moveTo>
                  <a:lnTo>
                    <a:pt x="3" y="3"/>
                  </a:lnTo>
                  <a:lnTo>
                    <a:pt x="1498" y="1875"/>
                  </a:lnTo>
                  <a:lnTo>
                    <a:pt x="2104" y="1875"/>
                  </a:lnTo>
                  <a:lnTo>
                    <a:pt x="228" y="57"/>
                  </a:lnTo>
                  <a:lnTo>
                    <a:pt x="0" y="0"/>
                  </a:lnTo>
                  <a:close/>
                </a:path>
              </a:pathLst>
            </a:custGeom>
            <a:solidFill>
              <a:srgbClr val="1186C3"/>
            </a:solidFill>
            <a:ln>
              <a:noFill/>
            </a:ln>
          </p:spPr>
        </p:sp>
        <p:sp>
          <p:nvSpPr>
            <p:cNvPr id="37" name="Google Shape;37;p26"/>
            <p:cNvSpPr/>
            <p:nvPr/>
          </p:nvSpPr>
          <p:spPr>
            <a:xfrm>
              <a:off x="203200" y="3771900"/>
              <a:ext cx="2660650" cy="3086100"/>
            </a:xfrm>
            <a:custGeom>
              <a:avLst/>
              <a:gdLst/>
              <a:ahLst/>
              <a:cxnLst/>
              <a:rect l="l" t="t" r="r" b="b"/>
              <a:pathLst>
                <a:path w="1676" h="1944" extrusionOk="0">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rgbClr val="3F3F3F"/>
            </a:solidFill>
            <a:ln>
              <a:noFill/>
            </a:ln>
          </p:spPr>
        </p:sp>
      </p:grpSp>
      <p:sp>
        <p:nvSpPr>
          <p:cNvPr id="38" name="Google Shape;38;p26"/>
          <p:cNvSpPr txBox="1">
            <a:spLocks noGrp="1"/>
          </p:cNvSpPr>
          <p:nvPr>
            <p:ph type="ctrTitle"/>
          </p:nvPr>
        </p:nvSpPr>
        <p:spPr>
          <a:xfrm>
            <a:off x="1739673" y="914401"/>
            <a:ext cx="6947127" cy="3488266"/>
          </a:xfrm>
          <a:prstGeom prst="rect">
            <a:avLst/>
          </a:prstGeom>
          <a:noFill/>
          <a:ln>
            <a:noFill/>
          </a:ln>
        </p:spPr>
        <p:txBody>
          <a:bodyPr spcFirstLastPara="1" wrap="square" lIns="91425" tIns="45700" rIns="91425" bIns="45700" anchor="b" anchorCtr="0">
            <a:normAutofit/>
          </a:bodyPr>
          <a:lstStyle>
            <a:lvl1pPr lvl="0" algn="r">
              <a:spcBef>
                <a:spcPts val="0"/>
              </a:spcBef>
              <a:spcAft>
                <a:spcPts val="0"/>
              </a:spcAft>
              <a:buClr>
                <a:schemeClr val="dk1"/>
              </a:buClr>
              <a:buSzPts val="5400"/>
              <a:buFont typeface="Corbel"/>
              <a:buNone/>
              <a:defRPr sz="5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26"/>
          <p:cNvSpPr txBox="1">
            <a:spLocks noGrp="1"/>
          </p:cNvSpPr>
          <p:nvPr>
            <p:ph type="subTitle" idx="1"/>
          </p:nvPr>
        </p:nvSpPr>
        <p:spPr>
          <a:xfrm>
            <a:off x="2924238" y="4402666"/>
            <a:ext cx="5762563" cy="1364531"/>
          </a:xfrm>
          <a:prstGeom prst="rect">
            <a:avLst/>
          </a:prstGeom>
          <a:noFill/>
          <a:ln>
            <a:noFill/>
          </a:ln>
        </p:spPr>
        <p:txBody>
          <a:bodyPr spcFirstLastPara="1" wrap="square" lIns="91425" tIns="45700" rIns="91425" bIns="45700" anchor="t" anchorCtr="0">
            <a:normAutofit/>
          </a:bodyPr>
          <a:lstStyle>
            <a:lvl1pPr lvl="0" algn="r">
              <a:spcBef>
                <a:spcPts val="360"/>
              </a:spcBef>
              <a:spcAft>
                <a:spcPts val="0"/>
              </a:spcAft>
              <a:buSzPts val="2610"/>
              <a:buNone/>
              <a:defRPr sz="1800">
                <a:solidFill>
                  <a:schemeClr val="dk1"/>
                </a:solidFill>
              </a:defRPr>
            </a:lvl1pPr>
            <a:lvl2pPr lvl="1" algn="ctr">
              <a:spcBef>
                <a:spcPts val="600"/>
              </a:spcBef>
              <a:spcAft>
                <a:spcPts val="0"/>
              </a:spcAft>
              <a:buSzPts val="2900"/>
              <a:buNone/>
              <a:defRPr>
                <a:solidFill>
                  <a:srgbClr val="888888"/>
                </a:solidFill>
              </a:defRPr>
            </a:lvl2pPr>
            <a:lvl3pPr lvl="2" algn="ctr">
              <a:spcBef>
                <a:spcPts val="600"/>
              </a:spcBef>
              <a:spcAft>
                <a:spcPts val="0"/>
              </a:spcAft>
              <a:buSzPts val="2610"/>
              <a:buNone/>
              <a:defRPr>
                <a:solidFill>
                  <a:srgbClr val="888888"/>
                </a:solidFill>
              </a:defRPr>
            </a:lvl3pPr>
            <a:lvl4pPr lvl="3" algn="ctr">
              <a:spcBef>
                <a:spcPts val="600"/>
              </a:spcBef>
              <a:spcAft>
                <a:spcPts val="0"/>
              </a:spcAft>
              <a:buSzPts val="2320"/>
              <a:buNone/>
              <a:defRPr>
                <a:solidFill>
                  <a:srgbClr val="888888"/>
                </a:solidFill>
              </a:defRPr>
            </a:lvl4pPr>
            <a:lvl5pPr lvl="4" algn="ctr">
              <a:spcBef>
                <a:spcPts val="600"/>
              </a:spcBef>
              <a:spcAft>
                <a:spcPts val="0"/>
              </a:spcAft>
              <a:buSzPts val="2030"/>
              <a:buNone/>
              <a:defRPr>
                <a:solidFill>
                  <a:srgbClr val="888888"/>
                </a:solidFill>
              </a:defRPr>
            </a:lvl5pPr>
            <a:lvl6pPr lvl="5" algn="ctr">
              <a:spcBef>
                <a:spcPts val="600"/>
              </a:spcBef>
              <a:spcAft>
                <a:spcPts val="0"/>
              </a:spcAft>
              <a:buSzPts val="2030"/>
              <a:buNone/>
              <a:defRPr>
                <a:solidFill>
                  <a:srgbClr val="888888"/>
                </a:solidFill>
              </a:defRPr>
            </a:lvl6pPr>
            <a:lvl7pPr lvl="6" algn="ctr">
              <a:spcBef>
                <a:spcPts val="600"/>
              </a:spcBef>
              <a:spcAft>
                <a:spcPts val="0"/>
              </a:spcAft>
              <a:buSzPts val="2030"/>
              <a:buNone/>
              <a:defRPr>
                <a:solidFill>
                  <a:srgbClr val="888888"/>
                </a:solidFill>
              </a:defRPr>
            </a:lvl7pPr>
            <a:lvl8pPr lvl="7" algn="ctr">
              <a:spcBef>
                <a:spcPts val="600"/>
              </a:spcBef>
              <a:spcAft>
                <a:spcPts val="0"/>
              </a:spcAft>
              <a:buSzPts val="2030"/>
              <a:buNone/>
              <a:defRPr>
                <a:solidFill>
                  <a:srgbClr val="888888"/>
                </a:solidFill>
              </a:defRPr>
            </a:lvl8pPr>
            <a:lvl9pPr lvl="8" algn="ctr">
              <a:spcBef>
                <a:spcPts val="600"/>
              </a:spcBef>
              <a:spcAft>
                <a:spcPts val="600"/>
              </a:spcAft>
              <a:buSzPts val="2030"/>
              <a:buNone/>
              <a:defRPr>
                <a:solidFill>
                  <a:srgbClr val="888888"/>
                </a:solidFill>
              </a:defRPr>
            </a:lvl9pPr>
          </a:lstStyle>
          <a:p>
            <a:endParaRPr/>
          </a:p>
        </p:txBody>
      </p:sp>
      <p:sp>
        <p:nvSpPr>
          <p:cNvPr id="40" name="Google Shape;40;p26"/>
          <p:cNvSpPr txBox="1">
            <a:spLocks noGrp="1"/>
          </p:cNvSpPr>
          <p:nvPr>
            <p:ph type="dt" idx="10"/>
          </p:nvPr>
        </p:nvSpPr>
        <p:spPr>
          <a:xfrm>
            <a:off x="7325773" y="6117336"/>
            <a:ext cx="85747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26"/>
          <p:cNvSpPr txBox="1">
            <a:spLocks noGrp="1"/>
          </p:cNvSpPr>
          <p:nvPr>
            <p:ph type="ftr" idx="11"/>
          </p:nvPr>
        </p:nvSpPr>
        <p:spPr>
          <a:xfrm>
            <a:off x="3623733" y="6117336"/>
            <a:ext cx="3609438"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26"/>
          <p:cNvSpPr txBox="1">
            <a:spLocks noGrp="1"/>
          </p:cNvSpPr>
          <p:nvPr>
            <p:ph type="sldNum" idx="12"/>
          </p:nvPr>
        </p:nvSpPr>
        <p:spPr>
          <a:xfrm>
            <a:off x="8275320" y="6117336"/>
            <a:ext cx="41148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43" name="Google Shape;43;p26"/>
          <p:cNvSpPr/>
          <p:nvPr/>
        </p:nvSpPr>
        <p:spPr>
          <a:xfrm>
            <a:off x="203200" y="3771900"/>
            <a:ext cx="361950" cy="90488"/>
          </a:xfrm>
          <a:custGeom>
            <a:avLst/>
            <a:gdLst/>
            <a:ahLst/>
            <a:cxnLst/>
            <a:rect l="l" t="t" r="r" b="b"/>
            <a:pathLst>
              <a:path w="228" h="57" extrusionOk="0">
                <a:moveTo>
                  <a:pt x="228" y="57"/>
                </a:moveTo>
                <a:lnTo>
                  <a:pt x="0" y="0"/>
                </a:lnTo>
                <a:lnTo>
                  <a:pt x="222" y="54"/>
                </a:lnTo>
                <a:lnTo>
                  <a:pt x="228" y="57"/>
                </a:lnTo>
                <a:close/>
              </a:path>
            </a:pathLst>
          </a:custGeom>
          <a:solidFill>
            <a:srgbClr val="29ABE2"/>
          </a:solidFill>
          <a:ln>
            <a:noFill/>
          </a:ln>
        </p:spPr>
      </p:sp>
      <p:sp>
        <p:nvSpPr>
          <p:cNvPr id="44" name="Google Shape;44;p26"/>
          <p:cNvSpPr/>
          <p:nvPr/>
        </p:nvSpPr>
        <p:spPr>
          <a:xfrm>
            <a:off x="560388" y="3867150"/>
            <a:ext cx="61913" cy="80963"/>
          </a:xfrm>
          <a:custGeom>
            <a:avLst/>
            <a:gdLst/>
            <a:ahLst/>
            <a:cxnLst/>
            <a:rect l="l" t="t" r="r" b="b"/>
            <a:pathLst>
              <a:path w="39" h="51" extrusionOk="0">
                <a:moveTo>
                  <a:pt x="0" y="0"/>
                </a:moveTo>
                <a:lnTo>
                  <a:pt x="39" y="51"/>
                </a:lnTo>
                <a:lnTo>
                  <a:pt x="3" y="0"/>
                </a:lnTo>
                <a:lnTo>
                  <a:pt x="0" y="0"/>
                </a:lnTo>
                <a:close/>
              </a:path>
            </a:pathLst>
          </a:custGeom>
          <a:solidFill>
            <a:srgbClr val="29ABE2"/>
          </a:solid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5"/>
        <p:cNvGrpSpPr/>
        <p:nvPr/>
      </p:nvGrpSpPr>
      <p:grpSpPr>
        <a:xfrm>
          <a:off x="0" y="0"/>
          <a:ext cx="0" cy="0"/>
          <a:chOff x="0" y="0"/>
          <a:chExt cx="0" cy="0"/>
        </a:xfrm>
      </p:grpSpPr>
      <p:sp>
        <p:nvSpPr>
          <p:cNvPr id="46" name="Google Shape;46;p27"/>
          <p:cNvSpPr txBox="1">
            <a:spLocks noGrp="1"/>
          </p:cNvSpPr>
          <p:nvPr>
            <p:ph type="title"/>
          </p:nvPr>
        </p:nvSpPr>
        <p:spPr>
          <a:xfrm>
            <a:off x="982133" y="685801"/>
            <a:ext cx="7704667" cy="1752599"/>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27"/>
          <p:cNvSpPr txBox="1">
            <a:spLocks noGrp="1"/>
          </p:cNvSpPr>
          <p:nvPr>
            <p:ph type="body" idx="1"/>
          </p:nvPr>
        </p:nvSpPr>
        <p:spPr>
          <a:xfrm>
            <a:off x="982133" y="2667000"/>
            <a:ext cx="3739896" cy="3368674"/>
          </a:xfrm>
          <a:prstGeom prst="rect">
            <a:avLst/>
          </a:prstGeom>
          <a:noFill/>
          <a:ln>
            <a:noFill/>
          </a:ln>
        </p:spPr>
        <p:txBody>
          <a:bodyPr spcFirstLastPara="1" wrap="square" lIns="91425" tIns="45700" rIns="91425" bIns="45700" anchor="ctr" anchorCtr="0">
            <a:normAutofit/>
          </a:bodyPr>
          <a:lstStyle>
            <a:lvl1pPr marL="457200" lvl="0" indent="-394335" algn="l">
              <a:spcBef>
                <a:spcPts val="360"/>
              </a:spcBef>
              <a:spcAft>
                <a:spcPts val="0"/>
              </a:spcAft>
              <a:buSzPts val="2610"/>
              <a:buChar char="•"/>
              <a:defRPr sz="1800"/>
            </a:lvl1pPr>
            <a:lvl2pPr marL="914400" lvl="1" indent="-375919" algn="l">
              <a:spcBef>
                <a:spcPts val="600"/>
              </a:spcBef>
              <a:spcAft>
                <a:spcPts val="0"/>
              </a:spcAft>
              <a:buSzPts val="2320"/>
              <a:buChar char="•"/>
              <a:defRPr sz="1600"/>
            </a:lvl2pPr>
            <a:lvl3pPr marL="1371600" lvl="2" indent="-357505" algn="l">
              <a:spcBef>
                <a:spcPts val="600"/>
              </a:spcBef>
              <a:spcAft>
                <a:spcPts val="0"/>
              </a:spcAft>
              <a:buSzPts val="2030"/>
              <a:buChar char="•"/>
              <a:defRPr sz="1400"/>
            </a:lvl3pPr>
            <a:lvl4pPr marL="1828800" lvl="3" indent="-339089" algn="l">
              <a:spcBef>
                <a:spcPts val="600"/>
              </a:spcBef>
              <a:spcAft>
                <a:spcPts val="0"/>
              </a:spcAft>
              <a:buSzPts val="1740"/>
              <a:buChar char="•"/>
              <a:defRPr sz="1200"/>
            </a:lvl4pPr>
            <a:lvl5pPr marL="2286000" lvl="4" indent="-339089" algn="l">
              <a:spcBef>
                <a:spcPts val="600"/>
              </a:spcBef>
              <a:spcAft>
                <a:spcPts val="0"/>
              </a:spcAft>
              <a:buSzPts val="1740"/>
              <a:buChar char="•"/>
              <a:defRPr sz="1200"/>
            </a:lvl5pPr>
            <a:lvl6pPr marL="2743200" lvl="5" indent="-339089" algn="l">
              <a:spcBef>
                <a:spcPts val="600"/>
              </a:spcBef>
              <a:spcAft>
                <a:spcPts val="0"/>
              </a:spcAft>
              <a:buSzPts val="1740"/>
              <a:buChar char="•"/>
              <a:defRPr sz="1200"/>
            </a:lvl6pPr>
            <a:lvl7pPr marL="3200400" lvl="6" indent="-339089" algn="l">
              <a:spcBef>
                <a:spcPts val="600"/>
              </a:spcBef>
              <a:spcAft>
                <a:spcPts val="0"/>
              </a:spcAft>
              <a:buSzPts val="1740"/>
              <a:buChar char="•"/>
              <a:defRPr sz="1200"/>
            </a:lvl7pPr>
            <a:lvl8pPr marL="3657600" lvl="7" indent="-339090" algn="l">
              <a:spcBef>
                <a:spcPts val="600"/>
              </a:spcBef>
              <a:spcAft>
                <a:spcPts val="0"/>
              </a:spcAft>
              <a:buSzPts val="1740"/>
              <a:buChar char="•"/>
              <a:defRPr sz="1200"/>
            </a:lvl8pPr>
            <a:lvl9pPr marL="4114800" lvl="8" indent="-339090" algn="l">
              <a:spcBef>
                <a:spcPts val="600"/>
              </a:spcBef>
              <a:spcAft>
                <a:spcPts val="600"/>
              </a:spcAft>
              <a:buSzPts val="1740"/>
              <a:buChar char="•"/>
              <a:defRPr sz="1200"/>
            </a:lvl9pPr>
          </a:lstStyle>
          <a:p>
            <a:endParaRPr/>
          </a:p>
        </p:txBody>
      </p:sp>
      <p:sp>
        <p:nvSpPr>
          <p:cNvPr id="48" name="Google Shape;48;p27"/>
          <p:cNvSpPr txBox="1">
            <a:spLocks noGrp="1"/>
          </p:cNvSpPr>
          <p:nvPr>
            <p:ph type="body" idx="2"/>
          </p:nvPr>
        </p:nvSpPr>
        <p:spPr>
          <a:xfrm>
            <a:off x="4946904" y="2667000"/>
            <a:ext cx="3739896" cy="3346824"/>
          </a:xfrm>
          <a:prstGeom prst="rect">
            <a:avLst/>
          </a:prstGeom>
          <a:noFill/>
          <a:ln>
            <a:noFill/>
          </a:ln>
        </p:spPr>
        <p:txBody>
          <a:bodyPr spcFirstLastPara="1" wrap="square" lIns="91425" tIns="45700" rIns="91425" bIns="45700" anchor="ctr" anchorCtr="0">
            <a:normAutofit/>
          </a:bodyPr>
          <a:lstStyle>
            <a:lvl1pPr marL="457200" lvl="0" indent="-394335" algn="l">
              <a:spcBef>
                <a:spcPts val="360"/>
              </a:spcBef>
              <a:spcAft>
                <a:spcPts val="0"/>
              </a:spcAft>
              <a:buSzPts val="2610"/>
              <a:buChar char="•"/>
              <a:defRPr sz="1800"/>
            </a:lvl1pPr>
            <a:lvl2pPr marL="914400" lvl="1" indent="-375919" algn="l">
              <a:spcBef>
                <a:spcPts val="600"/>
              </a:spcBef>
              <a:spcAft>
                <a:spcPts val="0"/>
              </a:spcAft>
              <a:buSzPts val="2320"/>
              <a:buChar char="•"/>
              <a:defRPr sz="1600"/>
            </a:lvl2pPr>
            <a:lvl3pPr marL="1371600" lvl="2" indent="-357505" algn="l">
              <a:spcBef>
                <a:spcPts val="600"/>
              </a:spcBef>
              <a:spcAft>
                <a:spcPts val="0"/>
              </a:spcAft>
              <a:buSzPts val="2030"/>
              <a:buChar char="•"/>
              <a:defRPr sz="1400"/>
            </a:lvl3pPr>
            <a:lvl4pPr marL="1828800" lvl="3" indent="-339089" algn="l">
              <a:spcBef>
                <a:spcPts val="600"/>
              </a:spcBef>
              <a:spcAft>
                <a:spcPts val="0"/>
              </a:spcAft>
              <a:buSzPts val="1740"/>
              <a:buChar char="•"/>
              <a:defRPr sz="1200"/>
            </a:lvl4pPr>
            <a:lvl5pPr marL="2286000" lvl="4" indent="-339089" algn="l">
              <a:spcBef>
                <a:spcPts val="600"/>
              </a:spcBef>
              <a:spcAft>
                <a:spcPts val="0"/>
              </a:spcAft>
              <a:buSzPts val="1740"/>
              <a:buChar char="•"/>
              <a:defRPr sz="1200"/>
            </a:lvl5pPr>
            <a:lvl6pPr marL="2743200" lvl="5" indent="-339089" algn="l">
              <a:spcBef>
                <a:spcPts val="600"/>
              </a:spcBef>
              <a:spcAft>
                <a:spcPts val="0"/>
              </a:spcAft>
              <a:buSzPts val="1740"/>
              <a:buChar char="•"/>
              <a:defRPr sz="1200"/>
            </a:lvl6pPr>
            <a:lvl7pPr marL="3200400" lvl="6" indent="-339089" algn="l">
              <a:spcBef>
                <a:spcPts val="600"/>
              </a:spcBef>
              <a:spcAft>
                <a:spcPts val="0"/>
              </a:spcAft>
              <a:buSzPts val="1740"/>
              <a:buChar char="•"/>
              <a:defRPr sz="1200"/>
            </a:lvl7pPr>
            <a:lvl8pPr marL="3657600" lvl="7" indent="-339090" algn="l">
              <a:spcBef>
                <a:spcPts val="600"/>
              </a:spcBef>
              <a:spcAft>
                <a:spcPts val="0"/>
              </a:spcAft>
              <a:buSzPts val="1740"/>
              <a:buChar char="•"/>
              <a:defRPr sz="1200"/>
            </a:lvl8pPr>
            <a:lvl9pPr marL="4114800" lvl="8" indent="-339090" algn="l">
              <a:spcBef>
                <a:spcPts val="600"/>
              </a:spcBef>
              <a:spcAft>
                <a:spcPts val="600"/>
              </a:spcAft>
              <a:buSzPts val="1740"/>
              <a:buChar char="•"/>
              <a:defRPr sz="1200"/>
            </a:lvl9pPr>
          </a:lstStyle>
          <a:p>
            <a:endParaRPr/>
          </a:p>
        </p:txBody>
      </p:sp>
      <p:sp>
        <p:nvSpPr>
          <p:cNvPr id="49" name="Google Shape;49;p27"/>
          <p:cNvSpPr txBox="1">
            <a:spLocks noGrp="1"/>
          </p:cNvSpPr>
          <p:nvPr>
            <p:ph type="dt" idx="10"/>
          </p:nvPr>
        </p:nvSpPr>
        <p:spPr>
          <a:xfrm>
            <a:off x="7358679" y="6116070"/>
            <a:ext cx="85747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27"/>
          <p:cNvSpPr txBox="1">
            <a:spLocks noGrp="1"/>
          </p:cNvSpPr>
          <p:nvPr>
            <p:ph type="ftr" idx="11"/>
          </p:nvPr>
        </p:nvSpPr>
        <p:spPr>
          <a:xfrm>
            <a:off x="1986997" y="6116070"/>
            <a:ext cx="531451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27"/>
          <p:cNvSpPr txBox="1">
            <a:spLocks noGrp="1"/>
          </p:cNvSpPr>
          <p:nvPr>
            <p:ph type="sldNum" idx="12"/>
          </p:nvPr>
        </p:nvSpPr>
        <p:spPr>
          <a:xfrm>
            <a:off x="8273317" y="6116070"/>
            <a:ext cx="41348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2"/>
        <p:cNvGrpSpPr/>
        <p:nvPr/>
      </p:nvGrpSpPr>
      <p:grpSpPr>
        <a:xfrm>
          <a:off x="0" y="0"/>
          <a:ext cx="0" cy="0"/>
          <a:chOff x="0" y="0"/>
          <a:chExt cx="0" cy="0"/>
        </a:xfrm>
      </p:grpSpPr>
      <p:sp>
        <p:nvSpPr>
          <p:cNvPr id="53" name="Google Shape;53;p28"/>
          <p:cNvSpPr txBox="1">
            <a:spLocks noGrp="1"/>
          </p:cNvSpPr>
          <p:nvPr>
            <p:ph type="title"/>
          </p:nvPr>
        </p:nvSpPr>
        <p:spPr>
          <a:xfrm>
            <a:off x="982133" y="457201"/>
            <a:ext cx="7704667" cy="19812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000"/>
              <a:buFont typeface="Corbel"/>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28"/>
          <p:cNvSpPr txBox="1">
            <a:spLocks noGrp="1"/>
          </p:cNvSpPr>
          <p:nvPr>
            <p:ph type="body" idx="1"/>
          </p:nvPr>
        </p:nvSpPr>
        <p:spPr>
          <a:xfrm>
            <a:off x="1329481" y="2658533"/>
            <a:ext cx="3456291" cy="576262"/>
          </a:xfrm>
          <a:prstGeom prst="rect">
            <a:avLst/>
          </a:prstGeom>
          <a:noFill/>
          <a:ln>
            <a:noFill/>
          </a:ln>
        </p:spPr>
        <p:txBody>
          <a:bodyPr spcFirstLastPara="1" wrap="square" lIns="91425" tIns="45700" rIns="91425" bIns="45700" anchor="b" anchorCtr="0">
            <a:noAutofit/>
          </a:bodyPr>
          <a:lstStyle>
            <a:lvl1pPr marL="457200" lvl="0" indent="-228600" algn="l">
              <a:spcBef>
                <a:spcPts val="560"/>
              </a:spcBef>
              <a:spcAft>
                <a:spcPts val="0"/>
              </a:spcAft>
              <a:buSzPts val="4060"/>
              <a:buNone/>
              <a:defRPr sz="2800" b="0">
                <a:solidFill>
                  <a:srgbClr val="1186C3"/>
                </a:solidFill>
              </a:defRPr>
            </a:lvl1pPr>
            <a:lvl2pPr marL="914400" lvl="1" indent="-228600" algn="l">
              <a:spcBef>
                <a:spcPts val="600"/>
              </a:spcBef>
              <a:spcAft>
                <a:spcPts val="0"/>
              </a:spcAft>
              <a:buSzPts val="2900"/>
              <a:buNone/>
              <a:defRPr sz="2000" b="1"/>
            </a:lvl2pPr>
            <a:lvl3pPr marL="1371600" lvl="2" indent="-228600" algn="l">
              <a:spcBef>
                <a:spcPts val="600"/>
              </a:spcBef>
              <a:spcAft>
                <a:spcPts val="0"/>
              </a:spcAft>
              <a:buSzPts val="2610"/>
              <a:buNone/>
              <a:defRPr sz="1800" b="1"/>
            </a:lvl3pPr>
            <a:lvl4pPr marL="1828800" lvl="3" indent="-228600" algn="l">
              <a:spcBef>
                <a:spcPts val="600"/>
              </a:spcBef>
              <a:spcAft>
                <a:spcPts val="0"/>
              </a:spcAft>
              <a:buSzPts val="2320"/>
              <a:buNone/>
              <a:defRPr sz="1600" b="1"/>
            </a:lvl4pPr>
            <a:lvl5pPr marL="2286000" lvl="4" indent="-228600" algn="l">
              <a:spcBef>
                <a:spcPts val="600"/>
              </a:spcBef>
              <a:spcAft>
                <a:spcPts val="0"/>
              </a:spcAft>
              <a:buSzPts val="2320"/>
              <a:buNone/>
              <a:defRPr sz="1600" b="1"/>
            </a:lvl5pPr>
            <a:lvl6pPr marL="2743200" lvl="5" indent="-228600" algn="l">
              <a:spcBef>
                <a:spcPts val="600"/>
              </a:spcBef>
              <a:spcAft>
                <a:spcPts val="0"/>
              </a:spcAft>
              <a:buSzPts val="2320"/>
              <a:buNone/>
              <a:defRPr sz="1600" b="1"/>
            </a:lvl6pPr>
            <a:lvl7pPr marL="3200400" lvl="6" indent="-228600" algn="l">
              <a:spcBef>
                <a:spcPts val="600"/>
              </a:spcBef>
              <a:spcAft>
                <a:spcPts val="0"/>
              </a:spcAft>
              <a:buSzPts val="2320"/>
              <a:buNone/>
              <a:defRPr sz="1600" b="1"/>
            </a:lvl7pPr>
            <a:lvl8pPr marL="3657600" lvl="7" indent="-228600" algn="l">
              <a:spcBef>
                <a:spcPts val="600"/>
              </a:spcBef>
              <a:spcAft>
                <a:spcPts val="0"/>
              </a:spcAft>
              <a:buSzPts val="2320"/>
              <a:buNone/>
              <a:defRPr sz="1600" b="1"/>
            </a:lvl8pPr>
            <a:lvl9pPr marL="4114800" lvl="8" indent="-228600" algn="l">
              <a:spcBef>
                <a:spcPts val="600"/>
              </a:spcBef>
              <a:spcAft>
                <a:spcPts val="600"/>
              </a:spcAft>
              <a:buSzPts val="2320"/>
              <a:buNone/>
              <a:defRPr sz="1600" b="1"/>
            </a:lvl9pPr>
          </a:lstStyle>
          <a:p>
            <a:endParaRPr/>
          </a:p>
        </p:txBody>
      </p:sp>
      <p:sp>
        <p:nvSpPr>
          <p:cNvPr id="55" name="Google Shape;55;p28"/>
          <p:cNvSpPr txBox="1">
            <a:spLocks noGrp="1"/>
          </p:cNvSpPr>
          <p:nvPr>
            <p:ph type="body" idx="2"/>
          </p:nvPr>
        </p:nvSpPr>
        <p:spPr>
          <a:xfrm>
            <a:off x="1113523" y="3335336"/>
            <a:ext cx="3672248" cy="2665259"/>
          </a:xfrm>
          <a:prstGeom prst="rect">
            <a:avLst/>
          </a:prstGeom>
          <a:noFill/>
          <a:ln>
            <a:noFill/>
          </a:ln>
        </p:spPr>
        <p:txBody>
          <a:bodyPr spcFirstLastPara="1" wrap="square" lIns="91425" tIns="45700" rIns="91425" bIns="45700" anchor="t" anchorCtr="0">
            <a:normAutofit/>
          </a:bodyPr>
          <a:lstStyle>
            <a:lvl1pPr marL="457200" lvl="0" indent="-394335" algn="l">
              <a:spcBef>
                <a:spcPts val="360"/>
              </a:spcBef>
              <a:spcAft>
                <a:spcPts val="0"/>
              </a:spcAft>
              <a:buSzPts val="2610"/>
              <a:buChar char="•"/>
              <a:defRPr sz="1800"/>
            </a:lvl1pPr>
            <a:lvl2pPr marL="914400" lvl="1" indent="-375919" algn="l">
              <a:spcBef>
                <a:spcPts val="600"/>
              </a:spcBef>
              <a:spcAft>
                <a:spcPts val="0"/>
              </a:spcAft>
              <a:buSzPts val="2320"/>
              <a:buChar char="•"/>
              <a:defRPr sz="1600"/>
            </a:lvl2pPr>
            <a:lvl3pPr marL="1371600" lvl="2" indent="-357505" algn="l">
              <a:spcBef>
                <a:spcPts val="600"/>
              </a:spcBef>
              <a:spcAft>
                <a:spcPts val="0"/>
              </a:spcAft>
              <a:buSzPts val="2030"/>
              <a:buChar char="•"/>
              <a:defRPr sz="1400"/>
            </a:lvl3pPr>
            <a:lvl4pPr marL="1828800" lvl="3" indent="-339089" algn="l">
              <a:spcBef>
                <a:spcPts val="600"/>
              </a:spcBef>
              <a:spcAft>
                <a:spcPts val="0"/>
              </a:spcAft>
              <a:buSzPts val="1740"/>
              <a:buChar char="•"/>
              <a:defRPr sz="1200"/>
            </a:lvl4pPr>
            <a:lvl5pPr marL="2286000" lvl="4" indent="-339089" algn="l">
              <a:spcBef>
                <a:spcPts val="600"/>
              </a:spcBef>
              <a:spcAft>
                <a:spcPts val="0"/>
              </a:spcAft>
              <a:buSzPts val="1740"/>
              <a:buChar char="•"/>
              <a:defRPr sz="1200"/>
            </a:lvl5pPr>
            <a:lvl6pPr marL="2743200" lvl="5" indent="-339089" algn="l">
              <a:spcBef>
                <a:spcPts val="600"/>
              </a:spcBef>
              <a:spcAft>
                <a:spcPts val="0"/>
              </a:spcAft>
              <a:buSzPts val="1740"/>
              <a:buChar char="•"/>
              <a:defRPr sz="1200"/>
            </a:lvl6pPr>
            <a:lvl7pPr marL="3200400" lvl="6" indent="-339089" algn="l">
              <a:spcBef>
                <a:spcPts val="600"/>
              </a:spcBef>
              <a:spcAft>
                <a:spcPts val="0"/>
              </a:spcAft>
              <a:buSzPts val="1740"/>
              <a:buChar char="•"/>
              <a:defRPr sz="1200"/>
            </a:lvl7pPr>
            <a:lvl8pPr marL="3657600" lvl="7" indent="-339090" algn="l">
              <a:spcBef>
                <a:spcPts val="600"/>
              </a:spcBef>
              <a:spcAft>
                <a:spcPts val="0"/>
              </a:spcAft>
              <a:buSzPts val="1740"/>
              <a:buChar char="•"/>
              <a:defRPr sz="1200"/>
            </a:lvl8pPr>
            <a:lvl9pPr marL="4114800" lvl="8" indent="-339090" algn="l">
              <a:spcBef>
                <a:spcPts val="600"/>
              </a:spcBef>
              <a:spcAft>
                <a:spcPts val="600"/>
              </a:spcAft>
              <a:buSzPts val="1740"/>
              <a:buChar char="•"/>
              <a:defRPr sz="1200"/>
            </a:lvl9pPr>
          </a:lstStyle>
          <a:p>
            <a:endParaRPr/>
          </a:p>
        </p:txBody>
      </p:sp>
      <p:sp>
        <p:nvSpPr>
          <p:cNvPr id="56" name="Google Shape;56;p28"/>
          <p:cNvSpPr txBox="1">
            <a:spLocks noGrp="1"/>
          </p:cNvSpPr>
          <p:nvPr>
            <p:ph type="body" idx="3"/>
          </p:nvPr>
        </p:nvSpPr>
        <p:spPr>
          <a:xfrm>
            <a:off x="5161710" y="2667000"/>
            <a:ext cx="3467806" cy="576262"/>
          </a:xfrm>
          <a:prstGeom prst="rect">
            <a:avLst/>
          </a:prstGeom>
          <a:noFill/>
          <a:ln>
            <a:noFill/>
          </a:ln>
        </p:spPr>
        <p:txBody>
          <a:bodyPr spcFirstLastPara="1" wrap="square" lIns="91425" tIns="45700" rIns="91425" bIns="45700" anchor="b" anchorCtr="0">
            <a:noAutofit/>
          </a:bodyPr>
          <a:lstStyle>
            <a:lvl1pPr marL="457200" lvl="0" indent="-228600" algn="l">
              <a:spcBef>
                <a:spcPts val="560"/>
              </a:spcBef>
              <a:spcAft>
                <a:spcPts val="0"/>
              </a:spcAft>
              <a:buSzPts val="4060"/>
              <a:buNone/>
              <a:defRPr sz="2800" b="0">
                <a:solidFill>
                  <a:srgbClr val="1186C3"/>
                </a:solidFill>
              </a:defRPr>
            </a:lvl1pPr>
            <a:lvl2pPr marL="914400" lvl="1" indent="-228600" algn="l">
              <a:spcBef>
                <a:spcPts val="600"/>
              </a:spcBef>
              <a:spcAft>
                <a:spcPts val="0"/>
              </a:spcAft>
              <a:buSzPts val="2900"/>
              <a:buNone/>
              <a:defRPr sz="2000" b="1"/>
            </a:lvl2pPr>
            <a:lvl3pPr marL="1371600" lvl="2" indent="-228600" algn="l">
              <a:spcBef>
                <a:spcPts val="600"/>
              </a:spcBef>
              <a:spcAft>
                <a:spcPts val="0"/>
              </a:spcAft>
              <a:buSzPts val="2610"/>
              <a:buNone/>
              <a:defRPr sz="1800" b="1"/>
            </a:lvl3pPr>
            <a:lvl4pPr marL="1828800" lvl="3" indent="-228600" algn="l">
              <a:spcBef>
                <a:spcPts val="600"/>
              </a:spcBef>
              <a:spcAft>
                <a:spcPts val="0"/>
              </a:spcAft>
              <a:buSzPts val="2320"/>
              <a:buNone/>
              <a:defRPr sz="1600" b="1"/>
            </a:lvl4pPr>
            <a:lvl5pPr marL="2286000" lvl="4" indent="-228600" algn="l">
              <a:spcBef>
                <a:spcPts val="600"/>
              </a:spcBef>
              <a:spcAft>
                <a:spcPts val="0"/>
              </a:spcAft>
              <a:buSzPts val="2320"/>
              <a:buNone/>
              <a:defRPr sz="1600" b="1"/>
            </a:lvl5pPr>
            <a:lvl6pPr marL="2743200" lvl="5" indent="-228600" algn="l">
              <a:spcBef>
                <a:spcPts val="600"/>
              </a:spcBef>
              <a:spcAft>
                <a:spcPts val="0"/>
              </a:spcAft>
              <a:buSzPts val="2320"/>
              <a:buNone/>
              <a:defRPr sz="1600" b="1"/>
            </a:lvl6pPr>
            <a:lvl7pPr marL="3200400" lvl="6" indent="-228600" algn="l">
              <a:spcBef>
                <a:spcPts val="600"/>
              </a:spcBef>
              <a:spcAft>
                <a:spcPts val="0"/>
              </a:spcAft>
              <a:buSzPts val="2320"/>
              <a:buNone/>
              <a:defRPr sz="1600" b="1"/>
            </a:lvl7pPr>
            <a:lvl8pPr marL="3657600" lvl="7" indent="-228600" algn="l">
              <a:spcBef>
                <a:spcPts val="600"/>
              </a:spcBef>
              <a:spcAft>
                <a:spcPts val="0"/>
              </a:spcAft>
              <a:buSzPts val="2320"/>
              <a:buNone/>
              <a:defRPr sz="1600" b="1"/>
            </a:lvl8pPr>
            <a:lvl9pPr marL="4114800" lvl="8" indent="-228600" algn="l">
              <a:spcBef>
                <a:spcPts val="600"/>
              </a:spcBef>
              <a:spcAft>
                <a:spcPts val="600"/>
              </a:spcAft>
              <a:buSzPts val="2320"/>
              <a:buNone/>
              <a:defRPr sz="1600" b="1"/>
            </a:lvl9pPr>
          </a:lstStyle>
          <a:p>
            <a:endParaRPr/>
          </a:p>
        </p:txBody>
      </p:sp>
      <p:sp>
        <p:nvSpPr>
          <p:cNvPr id="57" name="Google Shape;57;p28"/>
          <p:cNvSpPr txBox="1">
            <a:spLocks noGrp="1"/>
          </p:cNvSpPr>
          <p:nvPr>
            <p:ph type="body" idx="4"/>
          </p:nvPr>
        </p:nvSpPr>
        <p:spPr>
          <a:xfrm>
            <a:off x="4957266" y="3335336"/>
            <a:ext cx="3672248" cy="2665259"/>
          </a:xfrm>
          <a:prstGeom prst="rect">
            <a:avLst/>
          </a:prstGeom>
          <a:noFill/>
          <a:ln>
            <a:noFill/>
          </a:ln>
        </p:spPr>
        <p:txBody>
          <a:bodyPr spcFirstLastPara="1" wrap="square" lIns="91425" tIns="45700" rIns="91425" bIns="45700" anchor="t" anchorCtr="0">
            <a:normAutofit/>
          </a:bodyPr>
          <a:lstStyle>
            <a:lvl1pPr marL="457200" lvl="0" indent="-394335" algn="l">
              <a:spcBef>
                <a:spcPts val="360"/>
              </a:spcBef>
              <a:spcAft>
                <a:spcPts val="0"/>
              </a:spcAft>
              <a:buSzPts val="2610"/>
              <a:buChar char="•"/>
              <a:defRPr sz="1800"/>
            </a:lvl1pPr>
            <a:lvl2pPr marL="914400" lvl="1" indent="-375919" algn="l">
              <a:spcBef>
                <a:spcPts val="600"/>
              </a:spcBef>
              <a:spcAft>
                <a:spcPts val="0"/>
              </a:spcAft>
              <a:buSzPts val="2320"/>
              <a:buChar char="•"/>
              <a:defRPr sz="1600"/>
            </a:lvl2pPr>
            <a:lvl3pPr marL="1371600" lvl="2" indent="-357505" algn="l">
              <a:spcBef>
                <a:spcPts val="600"/>
              </a:spcBef>
              <a:spcAft>
                <a:spcPts val="0"/>
              </a:spcAft>
              <a:buSzPts val="2030"/>
              <a:buChar char="•"/>
              <a:defRPr sz="1400"/>
            </a:lvl3pPr>
            <a:lvl4pPr marL="1828800" lvl="3" indent="-339089" algn="l">
              <a:spcBef>
                <a:spcPts val="600"/>
              </a:spcBef>
              <a:spcAft>
                <a:spcPts val="0"/>
              </a:spcAft>
              <a:buSzPts val="1740"/>
              <a:buChar char="•"/>
              <a:defRPr sz="1200"/>
            </a:lvl4pPr>
            <a:lvl5pPr marL="2286000" lvl="4" indent="-339089" algn="l">
              <a:spcBef>
                <a:spcPts val="600"/>
              </a:spcBef>
              <a:spcAft>
                <a:spcPts val="0"/>
              </a:spcAft>
              <a:buSzPts val="1740"/>
              <a:buChar char="•"/>
              <a:defRPr sz="1200"/>
            </a:lvl5pPr>
            <a:lvl6pPr marL="2743200" lvl="5" indent="-339089" algn="l">
              <a:spcBef>
                <a:spcPts val="600"/>
              </a:spcBef>
              <a:spcAft>
                <a:spcPts val="0"/>
              </a:spcAft>
              <a:buSzPts val="1740"/>
              <a:buChar char="•"/>
              <a:defRPr sz="1200"/>
            </a:lvl6pPr>
            <a:lvl7pPr marL="3200400" lvl="6" indent="-339089" algn="l">
              <a:spcBef>
                <a:spcPts val="600"/>
              </a:spcBef>
              <a:spcAft>
                <a:spcPts val="0"/>
              </a:spcAft>
              <a:buSzPts val="1740"/>
              <a:buChar char="•"/>
              <a:defRPr sz="1200"/>
            </a:lvl7pPr>
            <a:lvl8pPr marL="3657600" lvl="7" indent="-339090" algn="l">
              <a:spcBef>
                <a:spcPts val="600"/>
              </a:spcBef>
              <a:spcAft>
                <a:spcPts val="0"/>
              </a:spcAft>
              <a:buSzPts val="1740"/>
              <a:buChar char="•"/>
              <a:defRPr sz="1200"/>
            </a:lvl8pPr>
            <a:lvl9pPr marL="4114800" lvl="8" indent="-339090" algn="l">
              <a:spcBef>
                <a:spcPts val="600"/>
              </a:spcBef>
              <a:spcAft>
                <a:spcPts val="600"/>
              </a:spcAft>
              <a:buSzPts val="1740"/>
              <a:buChar char="•"/>
              <a:defRPr sz="1200"/>
            </a:lvl9pPr>
          </a:lstStyle>
          <a:p>
            <a:endParaRPr/>
          </a:p>
        </p:txBody>
      </p:sp>
      <p:sp>
        <p:nvSpPr>
          <p:cNvPr id="58" name="Google Shape;58;p28"/>
          <p:cNvSpPr txBox="1">
            <a:spLocks noGrp="1"/>
          </p:cNvSpPr>
          <p:nvPr>
            <p:ph type="dt" idx="10"/>
          </p:nvPr>
        </p:nvSpPr>
        <p:spPr>
          <a:xfrm>
            <a:off x="7358679" y="6116070"/>
            <a:ext cx="85747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8"/>
          <p:cNvSpPr txBox="1">
            <a:spLocks noGrp="1"/>
          </p:cNvSpPr>
          <p:nvPr>
            <p:ph type="ftr" idx="11"/>
          </p:nvPr>
        </p:nvSpPr>
        <p:spPr>
          <a:xfrm>
            <a:off x="1986997" y="6116070"/>
            <a:ext cx="531451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8"/>
          <p:cNvSpPr txBox="1">
            <a:spLocks noGrp="1"/>
          </p:cNvSpPr>
          <p:nvPr>
            <p:ph type="sldNum" idx="12"/>
          </p:nvPr>
        </p:nvSpPr>
        <p:spPr>
          <a:xfrm>
            <a:off x="8273317" y="6116070"/>
            <a:ext cx="41348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1"/>
        <p:cNvGrpSpPr/>
        <p:nvPr/>
      </p:nvGrpSpPr>
      <p:grpSpPr>
        <a:xfrm>
          <a:off x="0" y="0"/>
          <a:ext cx="0" cy="0"/>
          <a:chOff x="0" y="0"/>
          <a:chExt cx="0" cy="0"/>
        </a:xfrm>
      </p:grpSpPr>
      <p:sp>
        <p:nvSpPr>
          <p:cNvPr id="62" name="Google Shape;62;p29"/>
          <p:cNvSpPr txBox="1">
            <a:spLocks noGrp="1"/>
          </p:cNvSpPr>
          <p:nvPr>
            <p:ph type="title"/>
          </p:nvPr>
        </p:nvSpPr>
        <p:spPr>
          <a:xfrm>
            <a:off x="982133" y="457201"/>
            <a:ext cx="7704667" cy="19812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9"/>
          <p:cNvSpPr txBox="1">
            <a:spLocks noGrp="1"/>
          </p:cNvSpPr>
          <p:nvPr>
            <p:ph type="dt" idx="10"/>
          </p:nvPr>
        </p:nvSpPr>
        <p:spPr>
          <a:xfrm>
            <a:off x="7358679" y="6116070"/>
            <a:ext cx="85747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9"/>
          <p:cNvSpPr txBox="1">
            <a:spLocks noGrp="1"/>
          </p:cNvSpPr>
          <p:nvPr>
            <p:ph type="ftr" idx="11"/>
          </p:nvPr>
        </p:nvSpPr>
        <p:spPr>
          <a:xfrm>
            <a:off x="1986997" y="6116070"/>
            <a:ext cx="531451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29"/>
          <p:cNvSpPr txBox="1">
            <a:spLocks noGrp="1"/>
          </p:cNvSpPr>
          <p:nvPr>
            <p:ph type="sldNum" idx="12"/>
          </p:nvPr>
        </p:nvSpPr>
        <p:spPr>
          <a:xfrm>
            <a:off x="8273317" y="6116070"/>
            <a:ext cx="41348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6"/>
        <p:cNvGrpSpPr/>
        <p:nvPr/>
      </p:nvGrpSpPr>
      <p:grpSpPr>
        <a:xfrm>
          <a:off x="0" y="0"/>
          <a:ext cx="0" cy="0"/>
          <a:chOff x="0" y="0"/>
          <a:chExt cx="0" cy="0"/>
        </a:xfrm>
      </p:grpSpPr>
      <p:sp>
        <p:nvSpPr>
          <p:cNvPr id="67" name="Google Shape;67;p30"/>
          <p:cNvSpPr txBox="1">
            <a:spLocks noGrp="1"/>
          </p:cNvSpPr>
          <p:nvPr>
            <p:ph type="dt" idx="10"/>
          </p:nvPr>
        </p:nvSpPr>
        <p:spPr>
          <a:xfrm>
            <a:off x="7358679" y="6116070"/>
            <a:ext cx="85747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30"/>
          <p:cNvSpPr txBox="1">
            <a:spLocks noGrp="1"/>
          </p:cNvSpPr>
          <p:nvPr>
            <p:ph type="ftr" idx="11"/>
          </p:nvPr>
        </p:nvSpPr>
        <p:spPr>
          <a:xfrm>
            <a:off x="1986997" y="6116070"/>
            <a:ext cx="531451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30"/>
          <p:cNvSpPr txBox="1">
            <a:spLocks noGrp="1"/>
          </p:cNvSpPr>
          <p:nvPr>
            <p:ph type="sldNum" idx="12"/>
          </p:nvPr>
        </p:nvSpPr>
        <p:spPr>
          <a:xfrm>
            <a:off x="8273317" y="6116070"/>
            <a:ext cx="41348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70"/>
        <p:cNvGrpSpPr/>
        <p:nvPr/>
      </p:nvGrpSpPr>
      <p:grpSpPr>
        <a:xfrm>
          <a:off x="0" y="0"/>
          <a:ext cx="0" cy="0"/>
          <a:chOff x="0" y="0"/>
          <a:chExt cx="0" cy="0"/>
        </a:xfrm>
      </p:grpSpPr>
      <p:sp>
        <p:nvSpPr>
          <p:cNvPr id="71" name="Google Shape;71;p31"/>
          <p:cNvSpPr txBox="1">
            <a:spLocks noGrp="1"/>
          </p:cNvSpPr>
          <p:nvPr>
            <p:ph type="title"/>
          </p:nvPr>
        </p:nvSpPr>
        <p:spPr>
          <a:xfrm>
            <a:off x="1113524" y="1600200"/>
            <a:ext cx="2662534" cy="1371600"/>
          </a:xfrm>
          <a:prstGeom prst="rect">
            <a:avLst/>
          </a:prstGeom>
          <a:noFill/>
          <a:ln>
            <a:noFill/>
          </a:ln>
        </p:spPr>
        <p:txBody>
          <a:bodyPr spcFirstLastPara="1" wrap="square" lIns="91425" tIns="45700" rIns="91425" bIns="45700" anchor="b" anchorCtr="0">
            <a:normAutofit/>
          </a:bodyPr>
          <a:lstStyle>
            <a:lvl1pPr lvl="0" algn="ctr">
              <a:spcBef>
                <a:spcPts val="0"/>
              </a:spcBef>
              <a:spcAft>
                <a:spcPts val="0"/>
              </a:spcAft>
              <a:buClr>
                <a:schemeClr val="dk1"/>
              </a:buClr>
              <a:buSzPts val="2400"/>
              <a:buFont typeface="Corbel"/>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31"/>
          <p:cNvSpPr txBox="1">
            <a:spLocks noGrp="1"/>
          </p:cNvSpPr>
          <p:nvPr>
            <p:ph type="body" idx="1"/>
          </p:nvPr>
        </p:nvSpPr>
        <p:spPr>
          <a:xfrm>
            <a:off x="3947553" y="685800"/>
            <a:ext cx="4681962" cy="5105401"/>
          </a:xfrm>
          <a:prstGeom prst="rect">
            <a:avLst/>
          </a:prstGeom>
          <a:noFill/>
          <a:ln>
            <a:noFill/>
          </a:ln>
        </p:spPr>
        <p:txBody>
          <a:bodyPr spcFirstLastPara="1" wrap="square" lIns="91425" tIns="45700" rIns="91425" bIns="45700" anchor="ctr" anchorCtr="0">
            <a:normAutofit/>
          </a:bodyPr>
          <a:lstStyle>
            <a:lvl1pPr marL="457200" lvl="0" indent="-412750" algn="l">
              <a:spcBef>
                <a:spcPts val="400"/>
              </a:spcBef>
              <a:spcAft>
                <a:spcPts val="0"/>
              </a:spcAft>
              <a:buSzPts val="2900"/>
              <a:buChar char="•"/>
              <a:defRPr sz="2000"/>
            </a:lvl1pPr>
            <a:lvl2pPr marL="914400" lvl="1" indent="-394335" algn="l">
              <a:spcBef>
                <a:spcPts val="600"/>
              </a:spcBef>
              <a:spcAft>
                <a:spcPts val="0"/>
              </a:spcAft>
              <a:buSzPts val="2610"/>
              <a:buChar char="•"/>
              <a:defRPr sz="1800"/>
            </a:lvl2pPr>
            <a:lvl3pPr marL="1371600" lvl="2" indent="-375919" algn="l">
              <a:spcBef>
                <a:spcPts val="600"/>
              </a:spcBef>
              <a:spcAft>
                <a:spcPts val="0"/>
              </a:spcAft>
              <a:buSzPts val="2320"/>
              <a:buChar char="•"/>
              <a:defRPr sz="1600"/>
            </a:lvl3pPr>
            <a:lvl4pPr marL="1828800" lvl="3" indent="-357505" algn="l">
              <a:spcBef>
                <a:spcPts val="600"/>
              </a:spcBef>
              <a:spcAft>
                <a:spcPts val="0"/>
              </a:spcAft>
              <a:buSzPts val="2030"/>
              <a:buChar char="•"/>
              <a:defRPr sz="1400"/>
            </a:lvl4pPr>
            <a:lvl5pPr marL="2286000" lvl="4" indent="-357504" algn="l">
              <a:spcBef>
                <a:spcPts val="600"/>
              </a:spcBef>
              <a:spcAft>
                <a:spcPts val="0"/>
              </a:spcAft>
              <a:buSzPts val="2030"/>
              <a:buChar char="•"/>
              <a:defRPr sz="1400"/>
            </a:lvl5pPr>
            <a:lvl6pPr marL="2743200" lvl="5" indent="-357504" algn="l">
              <a:spcBef>
                <a:spcPts val="600"/>
              </a:spcBef>
              <a:spcAft>
                <a:spcPts val="0"/>
              </a:spcAft>
              <a:buSzPts val="2030"/>
              <a:buChar char="•"/>
              <a:defRPr sz="1400"/>
            </a:lvl6pPr>
            <a:lvl7pPr marL="3200400" lvl="6" indent="-357504" algn="l">
              <a:spcBef>
                <a:spcPts val="600"/>
              </a:spcBef>
              <a:spcAft>
                <a:spcPts val="0"/>
              </a:spcAft>
              <a:buSzPts val="2030"/>
              <a:buChar char="•"/>
              <a:defRPr sz="1400"/>
            </a:lvl7pPr>
            <a:lvl8pPr marL="3657600" lvl="7" indent="-357504" algn="l">
              <a:spcBef>
                <a:spcPts val="600"/>
              </a:spcBef>
              <a:spcAft>
                <a:spcPts val="0"/>
              </a:spcAft>
              <a:buSzPts val="2030"/>
              <a:buChar char="•"/>
              <a:defRPr sz="1400"/>
            </a:lvl8pPr>
            <a:lvl9pPr marL="4114800" lvl="8" indent="-357504" algn="l">
              <a:spcBef>
                <a:spcPts val="600"/>
              </a:spcBef>
              <a:spcAft>
                <a:spcPts val="600"/>
              </a:spcAft>
              <a:buSzPts val="2030"/>
              <a:buChar char="•"/>
              <a:defRPr sz="1400"/>
            </a:lvl9pPr>
          </a:lstStyle>
          <a:p>
            <a:endParaRPr/>
          </a:p>
        </p:txBody>
      </p:sp>
      <p:sp>
        <p:nvSpPr>
          <p:cNvPr id="73" name="Google Shape;73;p31"/>
          <p:cNvSpPr txBox="1">
            <a:spLocks noGrp="1"/>
          </p:cNvSpPr>
          <p:nvPr>
            <p:ph type="body" idx="2"/>
          </p:nvPr>
        </p:nvSpPr>
        <p:spPr>
          <a:xfrm>
            <a:off x="1113524" y="2971800"/>
            <a:ext cx="2662534" cy="1828800"/>
          </a:xfrm>
          <a:prstGeom prst="rect">
            <a:avLst/>
          </a:prstGeom>
          <a:noFill/>
          <a:ln>
            <a:noFill/>
          </a:ln>
        </p:spPr>
        <p:txBody>
          <a:bodyPr spcFirstLastPara="1" wrap="square" lIns="91425" tIns="45700" rIns="91425" bIns="45700" anchor="ctr" anchorCtr="0">
            <a:normAutofit/>
          </a:bodyPr>
          <a:lstStyle>
            <a:lvl1pPr marL="457200" lvl="0" indent="-228600" algn="ctr">
              <a:spcBef>
                <a:spcPts val="320"/>
              </a:spcBef>
              <a:spcAft>
                <a:spcPts val="0"/>
              </a:spcAft>
              <a:buSzPts val="2320"/>
              <a:buNone/>
              <a:defRPr sz="1600"/>
            </a:lvl1pPr>
            <a:lvl2pPr marL="914400" lvl="1" indent="-228600" algn="l">
              <a:spcBef>
                <a:spcPts val="600"/>
              </a:spcBef>
              <a:spcAft>
                <a:spcPts val="0"/>
              </a:spcAft>
              <a:buSzPts val="1740"/>
              <a:buNone/>
              <a:defRPr sz="1200"/>
            </a:lvl2pPr>
            <a:lvl3pPr marL="1371600" lvl="2" indent="-228600" algn="l">
              <a:spcBef>
                <a:spcPts val="600"/>
              </a:spcBef>
              <a:spcAft>
                <a:spcPts val="0"/>
              </a:spcAft>
              <a:buSzPts val="1450"/>
              <a:buNone/>
              <a:defRPr sz="1000"/>
            </a:lvl3pPr>
            <a:lvl4pPr marL="1828800" lvl="3" indent="-228600" algn="l">
              <a:spcBef>
                <a:spcPts val="600"/>
              </a:spcBef>
              <a:spcAft>
                <a:spcPts val="0"/>
              </a:spcAft>
              <a:buSzPts val="1305"/>
              <a:buNone/>
              <a:defRPr sz="900"/>
            </a:lvl4pPr>
            <a:lvl5pPr marL="2286000" lvl="4" indent="-228600" algn="l">
              <a:spcBef>
                <a:spcPts val="600"/>
              </a:spcBef>
              <a:spcAft>
                <a:spcPts val="0"/>
              </a:spcAft>
              <a:buSzPts val="1305"/>
              <a:buNone/>
              <a:defRPr sz="900"/>
            </a:lvl5pPr>
            <a:lvl6pPr marL="2743200" lvl="5" indent="-228600" algn="l">
              <a:spcBef>
                <a:spcPts val="600"/>
              </a:spcBef>
              <a:spcAft>
                <a:spcPts val="0"/>
              </a:spcAft>
              <a:buSzPts val="1305"/>
              <a:buNone/>
              <a:defRPr sz="900"/>
            </a:lvl6pPr>
            <a:lvl7pPr marL="3200400" lvl="6" indent="-228600" algn="l">
              <a:spcBef>
                <a:spcPts val="600"/>
              </a:spcBef>
              <a:spcAft>
                <a:spcPts val="0"/>
              </a:spcAft>
              <a:buSzPts val="1305"/>
              <a:buNone/>
              <a:defRPr sz="900"/>
            </a:lvl7pPr>
            <a:lvl8pPr marL="3657600" lvl="7" indent="-228600" algn="l">
              <a:spcBef>
                <a:spcPts val="600"/>
              </a:spcBef>
              <a:spcAft>
                <a:spcPts val="0"/>
              </a:spcAft>
              <a:buSzPts val="1305"/>
              <a:buNone/>
              <a:defRPr sz="900"/>
            </a:lvl8pPr>
            <a:lvl9pPr marL="4114800" lvl="8" indent="-228600" algn="l">
              <a:spcBef>
                <a:spcPts val="600"/>
              </a:spcBef>
              <a:spcAft>
                <a:spcPts val="600"/>
              </a:spcAft>
              <a:buSzPts val="1305"/>
              <a:buNone/>
              <a:defRPr sz="900"/>
            </a:lvl9pPr>
          </a:lstStyle>
          <a:p>
            <a:endParaRPr/>
          </a:p>
        </p:txBody>
      </p:sp>
      <p:sp>
        <p:nvSpPr>
          <p:cNvPr id="74" name="Google Shape;74;p31"/>
          <p:cNvSpPr txBox="1">
            <a:spLocks noGrp="1"/>
          </p:cNvSpPr>
          <p:nvPr>
            <p:ph type="dt" idx="10"/>
          </p:nvPr>
        </p:nvSpPr>
        <p:spPr>
          <a:xfrm>
            <a:off x="7358679" y="6116070"/>
            <a:ext cx="85747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31"/>
          <p:cNvSpPr txBox="1">
            <a:spLocks noGrp="1"/>
          </p:cNvSpPr>
          <p:nvPr>
            <p:ph type="ftr" idx="11"/>
          </p:nvPr>
        </p:nvSpPr>
        <p:spPr>
          <a:xfrm>
            <a:off x="1986997" y="6116070"/>
            <a:ext cx="531451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31"/>
          <p:cNvSpPr txBox="1">
            <a:spLocks noGrp="1"/>
          </p:cNvSpPr>
          <p:nvPr>
            <p:ph type="sldNum" idx="12"/>
          </p:nvPr>
        </p:nvSpPr>
        <p:spPr>
          <a:xfrm>
            <a:off x="8273317" y="6116070"/>
            <a:ext cx="41348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7"/>
        <p:cNvGrpSpPr/>
        <p:nvPr/>
      </p:nvGrpSpPr>
      <p:grpSpPr>
        <a:xfrm>
          <a:off x="0" y="0"/>
          <a:ext cx="0" cy="0"/>
          <a:chOff x="0" y="0"/>
          <a:chExt cx="0" cy="0"/>
        </a:xfrm>
      </p:grpSpPr>
      <p:sp>
        <p:nvSpPr>
          <p:cNvPr id="78" name="Google Shape;78;p32"/>
          <p:cNvSpPr txBox="1">
            <a:spLocks noGrp="1"/>
          </p:cNvSpPr>
          <p:nvPr>
            <p:ph type="title"/>
          </p:nvPr>
        </p:nvSpPr>
        <p:spPr>
          <a:xfrm>
            <a:off x="1112332" y="1752599"/>
            <a:ext cx="4070679" cy="1371600"/>
          </a:xfrm>
          <a:prstGeom prst="rect">
            <a:avLst/>
          </a:prstGeom>
          <a:noFill/>
          <a:ln>
            <a:noFill/>
          </a:ln>
        </p:spPr>
        <p:txBody>
          <a:bodyPr spcFirstLastPara="1" wrap="square" lIns="91425" tIns="45700" rIns="91425" bIns="45700" anchor="b" anchorCtr="0">
            <a:normAutofit/>
          </a:bodyPr>
          <a:lstStyle>
            <a:lvl1pPr lvl="0" algn="ctr">
              <a:spcBef>
                <a:spcPts val="0"/>
              </a:spcBef>
              <a:spcAft>
                <a:spcPts val="0"/>
              </a:spcAft>
              <a:buClr>
                <a:schemeClr val="dk1"/>
              </a:buClr>
              <a:buSzPts val="2800"/>
              <a:buFont typeface="Corbel"/>
              <a:buNone/>
              <a:defRPr sz="28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32"/>
          <p:cNvSpPr>
            <a:spLocks noGrp="1"/>
          </p:cNvSpPr>
          <p:nvPr>
            <p:ph type="pic" idx="2"/>
          </p:nvPr>
        </p:nvSpPr>
        <p:spPr>
          <a:xfrm>
            <a:off x="5697495" y="914400"/>
            <a:ext cx="2461371" cy="4572000"/>
          </a:xfrm>
          <a:prstGeom prst="roundRect">
            <a:avLst>
              <a:gd name="adj" fmla="val 4280"/>
            </a:avLst>
          </a:prstGeom>
          <a:noFill/>
          <a:ln w="38100" cap="flat" cmpd="sng">
            <a:solidFill>
              <a:schemeClr val="lt2"/>
            </a:solidFill>
            <a:prstDash val="solid"/>
            <a:round/>
            <a:headEnd type="none" w="sm" len="sm"/>
            <a:tailEnd type="none" w="sm" len="sm"/>
          </a:ln>
        </p:spPr>
      </p:sp>
      <p:sp>
        <p:nvSpPr>
          <p:cNvPr id="80" name="Google Shape;80;p32"/>
          <p:cNvSpPr txBox="1">
            <a:spLocks noGrp="1"/>
          </p:cNvSpPr>
          <p:nvPr>
            <p:ph type="body" idx="1"/>
          </p:nvPr>
        </p:nvSpPr>
        <p:spPr>
          <a:xfrm>
            <a:off x="1112332" y="3124199"/>
            <a:ext cx="4070679" cy="1828800"/>
          </a:xfrm>
          <a:prstGeom prst="rect">
            <a:avLst/>
          </a:prstGeom>
          <a:noFill/>
          <a:ln>
            <a:noFill/>
          </a:ln>
        </p:spPr>
        <p:txBody>
          <a:bodyPr spcFirstLastPara="1" wrap="square" lIns="91425" tIns="45700" rIns="91425" bIns="45700" anchor="ctr" anchorCtr="0">
            <a:normAutofit/>
          </a:bodyPr>
          <a:lstStyle>
            <a:lvl1pPr marL="457200" lvl="0" indent="-228600" algn="ctr">
              <a:spcBef>
                <a:spcPts val="360"/>
              </a:spcBef>
              <a:spcAft>
                <a:spcPts val="0"/>
              </a:spcAft>
              <a:buSzPts val="2610"/>
              <a:buNone/>
              <a:defRPr sz="1800"/>
            </a:lvl1pPr>
            <a:lvl2pPr marL="914400" lvl="1" indent="-228600" algn="l">
              <a:spcBef>
                <a:spcPts val="600"/>
              </a:spcBef>
              <a:spcAft>
                <a:spcPts val="0"/>
              </a:spcAft>
              <a:buSzPts val="1740"/>
              <a:buNone/>
              <a:defRPr sz="1200"/>
            </a:lvl2pPr>
            <a:lvl3pPr marL="1371600" lvl="2" indent="-228600" algn="l">
              <a:spcBef>
                <a:spcPts val="600"/>
              </a:spcBef>
              <a:spcAft>
                <a:spcPts val="0"/>
              </a:spcAft>
              <a:buSzPts val="1450"/>
              <a:buNone/>
              <a:defRPr sz="1000"/>
            </a:lvl3pPr>
            <a:lvl4pPr marL="1828800" lvl="3" indent="-228600" algn="l">
              <a:spcBef>
                <a:spcPts val="600"/>
              </a:spcBef>
              <a:spcAft>
                <a:spcPts val="0"/>
              </a:spcAft>
              <a:buSzPts val="1305"/>
              <a:buNone/>
              <a:defRPr sz="900"/>
            </a:lvl4pPr>
            <a:lvl5pPr marL="2286000" lvl="4" indent="-228600" algn="l">
              <a:spcBef>
                <a:spcPts val="600"/>
              </a:spcBef>
              <a:spcAft>
                <a:spcPts val="0"/>
              </a:spcAft>
              <a:buSzPts val="1305"/>
              <a:buNone/>
              <a:defRPr sz="900"/>
            </a:lvl5pPr>
            <a:lvl6pPr marL="2743200" lvl="5" indent="-228600" algn="l">
              <a:spcBef>
                <a:spcPts val="600"/>
              </a:spcBef>
              <a:spcAft>
                <a:spcPts val="0"/>
              </a:spcAft>
              <a:buSzPts val="1305"/>
              <a:buNone/>
              <a:defRPr sz="900"/>
            </a:lvl6pPr>
            <a:lvl7pPr marL="3200400" lvl="6" indent="-228600" algn="l">
              <a:spcBef>
                <a:spcPts val="600"/>
              </a:spcBef>
              <a:spcAft>
                <a:spcPts val="0"/>
              </a:spcAft>
              <a:buSzPts val="1305"/>
              <a:buNone/>
              <a:defRPr sz="900"/>
            </a:lvl7pPr>
            <a:lvl8pPr marL="3657600" lvl="7" indent="-228600" algn="l">
              <a:spcBef>
                <a:spcPts val="600"/>
              </a:spcBef>
              <a:spcAft>
                <a:spcPts val="0"/>
              </a:spcAft>
              <a:buSzPts val="1305"/>
              <a:buNone/>
              <a:defRPr sz="900"/>
            </a:lvl8pPr>
            <a:lvl9pPr marL="4114800" lvl="8" indent="-228600" algn="l">
              <a:spcBef>
                <a:spcPts val="600"/>
              </a:spcBef>
              <a:spcAft>
                <a:spcPts val="600"/>
              </a:spcAft>
              <a:buSzPts val="1305"/>
              <a:buNone/>
              <a:defRPr sz="900"/>
            </a:lvl9pPr>
          </a:lstStyle>
          <a:p>
            <a:endParaRPr/>
          </a:p>
        </p:txBody>
      </p:sp>
      <p:sp>
        <p:nvSpPr>
          <p:cNvPr id="81" name="Google Shape;81;p32"/>
          <p:cNvSpPr txBox="1">
            <a:spLocks noGrp="1"/>
          </p:cNvSpPr>
          <p:nvPr>
            <p:ph type="dt" idx="10"/>
          </p:nvPr>
        </p:nvSpPr>
        <p:spPr>
          <a:xfrm>
            <a:off x="7358679" y="6116070"/>
            <a:ext cx="85747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32"/>
          <p:cNvSpPr txBox="1">
            <a:spLocks noGrp="1"/>
          </p:cNvSpPr>
          <p:nvPr>
            <p:ph type="ftr" idx="11"/>
          </p:nvPr>
        </p:nvSpPr>
        <p:spPr>
          <a:xfrm>
            <a:off x="1986997" y="6116070"/>
            <a:ext cx="531451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32"/>
          <p:cNvSpPr txBox="1">
            <a:spLocks noGrp="1"/>
          </p:cNvSpPr>
          <p:nvPr>
            <p:ph type="sldNum" idx="12"/>
          </p:nvPr>
        </p:nvSpPr>
        <p:spPr>
          <a:xfrm>
            <a:off x="8273317" y="6116070"/>
            <a:ext cx="41348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9">
            <a:alphaModFix/>
          </a:blip>
          <a:stretch>
            <a:fillRect/>
          </a:stretch>
        </a:blipFill>
        <a:effectLst/>
      </p:bgPr>
    </p:bg>
    <p:spTree>
      <p:nvGrpSpPr>
        <p:cNvPr id="1" name="Shape 5"/>
        <p:cNvGrpSpPr/>
        <p:nvPr/>
      </p:nvGrpSpPr>
      <p:grpSpPr>
        <a:xfrm>
          <a:off x="0" y="0"/>
          <a:ext cx="0" cy="0"/>
          <a:chOff x="0" y="0"/>
          <a:chExt cx="0" cy="0"/>
        </a:xfrm>
      </p:grpSpPr>
      <p:grpSp>
        <p:nvGrpSpPr>
          <p:cNvPr id="6" name="Google Shape;6;p23"/>
          <p:cNvGrpSpPr/>
          <p:nvPr/>
        </p:nvGrpSpPr>
        <p:grpSpPr>
          <a:xfrm>
            <a:off x="0" y="0"/>
            <a:ext cx="2132013" cy="6858001"/>
            <a:chOff x="0" y="0"/>
            <a:chExt cx="2132013" cy="6858001"/>
          </a:xfrm>
        </p:grpSpPr>
        <p:sp>
          <p:nvSpPr>
            <p:cNvPr id="7" name="Google Shape;7;p23"/>
            <p:cNvSpPr/>
            <p:nvPr/>
          </p:nvSpPr>
          <p:spPr>
            <a:xfrm>
              <a:off x="0" y="0"/>
              <a:ext cx="1073150" cy="5291138"/>
            </a:xfrm>
            <a:custGeom>
              <a:avLst/>
              <a:gdLst/>
              <a:ahLst/>
              <a:cxnLst/>
              <a:rect l="l" t="t" r="r" b="b"/>
              <a:pathLst>
                <a:path w="676" h="3333" extrusionOk="0">
                  <a:moveTo>
                    <a:pt x="0" y="3132"/>
                  </a:moveTo>
                  <a:lnTo>
                    <a:pt x="0" y="3312"/>
                  </a:lnTo>
                  <a:lnTo>
                    <a:pt x="126" y="3333"/>
                  </a:lnTo>
                  <a:lnTo>
                    <a:pt x="676" y="0"/>
                  </a:lnTo>
                  <a:lnTo>
                    <a:pt x="514" y="0"/>
                  </a:lnTo>
                  <a:lnTo>
                    <a:pt x="0" y="3132"/>
                  </a:lnTo>
                  <a:close/>
                </a:path>
              </a:pathLst>
            </a:custGeom>
            <a:solidFill>
              <a:schemeClr val="accent1"/>
            </a:solidFill>
            <a:ln>
              <a:noFill/>
            </a:ln>
          </p:spPr>
        </p:sp>
        <p:sp>
          <p:nvSpPr>
            <p:cNvPr id="8" name="Google Shape;8;p23"/>
            <p:cNvSpPr/>
            <p:nvPr/>
          </p:nvSpPr>
          <p:spPr>
            <a:xfrm>
              <a:off x="0" y="0"/>
              <a:ext cx="758825" cy="4624388"/>
            </a:xfrm>
            <a:custGeom>
              <a:avLst/>
              <a:gdLst/>
              <a:ahLst/>
              <a:cxnLst/>
              <a:rect l="l" t="t" r="r" b="b"/>
              <a:pathLst>
                <a:path w="478" h="2913" extrusionOk="0">
                  <a:moveTo>
                    <a:pt x="478" y="0"/>
                  </a:moveTo>
                  <a:lnTo>
                    <a:pt x="318" y="0"/>
                  </a:lnTo>
                  <a:lnTo>
                    <a:pt x="0" y="1938"/>
                  </a:lnTo>
                  <a:lnTo>
                    <a:pt x="0" y="2913"/>
                  </a:lnTo>
                  <a:lnTo>
                    <a:pt x="478" y="0"/>
                  </a:lnTo>
                  <a:close/>
                </a:path>
              </a:pathLst>
            </a:custGeom>
            <a:solidFill>
              <a:srgbClr val="595959"/>
            </a:solidFill>
            <a:ln>
              <a:noFill/>
            </a:ln>
          </p:spPr>
        </p:sp>
        <p:sp>
          <p:nvSpPr>
            <p:cNvPr id="9" name="Google Shape;9;p23"/>
            <p:cNvSpPr/>
            <p:nvPr/>
          </p:nvSpPr>
          <p:spPr>
            <a:xfrm>
              <a:off x="0" y="5662613"/>
              <a:ext cx="906463" cy="1195388"/>
            </a:xfrm>
            <a:custGeom>
              <a:avLst/>
              <a:gdLst/>
              <a:ahLst/>
              <a:cxnLst/>
              <a:rect l="l" t="t" r="r" b="b"/>
              <a:pathLst>
                <a:path w="571" h="753" extrusionOk="0">
                  <a:moveTo>
                    <a:pt x="0" y="0"/>
                  </a:moveTo>
                  <a:lnTo>
                    <a:pt x="0" y="12"/>
                  </a:lnTo>
                  <a:lnTo>
                    <a:pt x="538" y="753"/>
                  </a:lnTo>
                  <a:lnTo>
                    <a:pt x="571" y="753"/>
                  </a:lnTo>
                  <a:lnTo>
                    <a:pt x="0" y="0"/>
                  </a:lnTo>
                  <a:close/>
                </a:path>
              </a:pathLst>
            </a:custGeom>
            <a:solidFill>
              <a:srgbClr val="262626"/>
            </a:solidFill>
            <a:ln>
              <a:noFill/>
            </a:ln>
          </p:spPr>
        </p:sp>
        <p:sp>
          <p:nvSpPr>
            <p:cNvPr id="10" name="Google Shape;10;p23"/>
            <p:cNvSpPr/>
            <p:nvPr/>
          </p:nvSpPr>
          <p:spPr>
            <a:xfrm>
              <a:off x="0" y="5295900"/>
              <a:ext cx="1487488" cy="1562100"/>
            </a:xfrm>
            <a:custGeom>
              <a:avLst/>
              <a:gdLst/>
              <a:ahLst/>
              <a:cxnLst/>
              <a:rect l="l" t="t" r="r" b="b"/>
              <a:pathLst>
                <a:path w="937" h="984" extrusionOk="0">
                  <a:moveTo>
                    <a:pt x="0" y="0"/>
                  </a:moveTo>
                  <a:lnTo>
                    <a:pt x="0" y="3"/>
                  </a:lnTo>
                  <a:lnTo>
                    <a:pt x="901" y="984"/>
                  </a:lnTo>
                  <a:lnTo>
                    <a:pt x="937" y="984"/>
                  </a:lnTo>
                  <a:lnTo>
                    <a:pt x="0" y="0"/>
                  </a:lnTo>
                  <a:close/>
                </a:path>
              </a:pathLst>
            </a:custGeom>
            <a:solidFill>
              <a:srgbClr val="0B5982"/>
            </a:solidFill>
            <a:ln>
              <a:noFill/>
            </a:ln>
          </p:spPr>
        </p:sp>
        <p:sp>
          <p:nvSpPr>
            <p:cNvPr id="11" name="Google Shape;11;p23"/>
            <p:cNvSpPr/>
            <p:nvPr/>
          </p:nvSpPr>
          <p:spPr>
            <a:xfrm>
              <a:off x="0" y="5257800"/>
              <a:ext cx="2132013" cy="1600200"/>
            </a:xfrm>
            <a:custGeom>
              <a:avLst/>
              <a:gdLst/>
              <a:ahLst/>
              <a:cxnLst/>
              <a:rect l="l" t="t" r="r" b="b"/>
              <a:pathLst>
                <a:path w="1343" h="1008" extrusionOk="0">
                  <a:moveTo>
                    <a:pt x="0" y="24"/>
                  </a:moveTo>
                  <a:lnTo>
                    <a:pt x="937" y="1008"/>
                  </a:lnTo>
                  <a:lnTo>
                    <a:pt x="1343" y="1008"/>
                  </a:lnTo>
                  <a:lnTo>
                    <a:pt x="126" y="21"/>
                  </a:lnTo>
                  <a:lnTo>
                    <a:pt x="0" y="0"/>
                  </a:lnTo>
                  <a:lnTo>
                    <a:pt x="0" y="24"/>
                  </a:lnTo>
                  <a:close/>
                </a:path>
              </a:pathLst>
            </a:custGeom>
            <a:solidFill>
              <a:srgbClr val="1186C3"/>
            </a:solidFill>
            <a:ln>
              <a:noFill/>
            </a:ln>
          </p:spPr>
        </p:sp>
        <p:sp>
          <p:nvSpPr>
            <p:cNvPr id="12" name="Google Shape;12;p23"/>
            <p:cNvSpPr/>
            <p:nvPr/>
          </p:nvSpPr>
          <p:spPr>
            <a:xfrm>
              <a:off x="0" y="5357813"/>
              <a:ext cx="1377950" cy="1500188"/>
            </a:xfrm>
            <a:custGeom>
              <a:avLst/>
              <a:gdLst/>
              <a:ahLst/>
              <a:cxnLst/>
              <a:rect l="l" t="t" r="r" b="b"/>
              <a:pathLst>
                <a:path w="868" h="945" extrusionOk="0">
                  <a:moveTo>
                    <a:pt x="0" y="192"/>
                  </a:moveTo>
                  <a:lnTo>
                    <a:pt x="571" y="945"/>
                  </a:lnTo>
                  <a:lnTo>
                    <a:pt x="868" y="945"/>
                  </a:lnTo>
                  <a:lnTo>
                    <a:pt x="0" y="0"/>
                  </a:lnTo>
                  <a:lnTo>
                    <a:pt x="0" y="192"/>
                  </a:lnTo>
                  <a:close/>
                </a:path>
              </a:pathLst>
            </a:custGeom>
            <a:solidFill>
              <a:srgbClr val="3F3F3F"/>
            </a:solidFill>
            <a:ln>
              <a:noFill/>
            </a:ln>
          </p:spPr>
        </p:sp>
      </p:grpSp>
      <p:sp>
        <p:nvSpPr>
          <p:cNvPr id="13" name="Google Shape;13;p23"/>
          <p:cNvSpPr txBox="1">
            <a:spLocks noGrp="1"/>
          </p:cNvSpPr>
          <p:nvPr>
            <p:ph type="title"/>
          </p:nvPr>
        </p:nvSpPr>
        <p:spPr>
          <a:xfrm>
            <a:off x="982133" y="457201"/>
            <a:ext cx="7704667" cy="19812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000"/>
              <a:buFont typeface="Corbel"/>
              <a:buNone/>
              <a:defRPr sz="4000" b="0" i="0" u="none" strike="noStrike" cap="none">
                <a:solidFill>
                  <a:schemeClr val="dk1"/>
                </a:solidFill>
                <a:latin typeface="Corbel"/>
                <a:ea typeface="Corbel"/>
                <a:cs typeface="Corbel"/>
                <a:sym typeface="Corbel"/>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a:p>
        </p:txBody>
      </p:sp>
      <p:sp>
        <p:nvSpPr>
          <p:cNvPr id="14" name="Google Shape;14;p23"/>
          <p:cNvSpPr txBox="1">
            <a:spLocks noGrp="1"/>
          </p:cNvSpPr>
          <p:nvPr>
            <p:ph type="body" idx="1"/>
          </p:nvPr>
        </p:nvSpPr>
        <p:spPr>
          <a:xfrm>
            <a:off x="982134" y="2667000"/>
            <a:ext cx="7704666" cy="3356995"/>
          </a:xfrm>
          <a:prstGeom prst="rect">
            <a:avLst/>
          </a:prstGeom>
          <a:noFill/>
          <a:ln>
            <a:noFill/>
          </a:ln>
        </p:spPr>
        <p:txBody>
          <a:bodyPr spcFirstLastPara="1" wrap="square" lIns="91425" tIns="45700" rIns="91425" bIns="45700" anchor="ctr" anchorCtr="0">
            <a:normAutofit/>
          </a:bodyPr>
          <a:lstStyle>
            <a:lvl1pPr marL="457200" marR="0" lvl="0" indent="-449580" algn="l" rtl="0">
              <a:spcBef>
                <a:spcPts val="480"/>
              </a:spcBef>
              <a:spcAft>
                <a:spcPts val="0"/>
              </a:spcAft>
              <a:buClr>
                <a:srgbClr val="1186C3"/>
              </a:buClr>
              <a:buSzPts val="3480"/>
              <a:buFont typeface="Arial"/>
              <a:buChar char="•"/>
              <a:defRPr sz="2400" b="0" i="0" u="none" strike="noStrike" cap="none">
                <a:solidFill>
                  <a:schemeClr val="dk1"/>
                </a:solidFill>
                <a:latin typeface="Corbel"/>
                <a:ea typeface="Corbel"/>
                <a:cs typeface="Corbel"/>
                <a:sym typeface="Corbel"/>
              </a:defRPr>
            </a:lvl1pPr>
            <a:lvl2pPr marL="914400" marR="0" lvl="1" indent="-412750" algn="l" rtl="0">
              <a:spcBef>
                <a:spcPts val="600"/>
              </a:spcBef>
              <a:spcAft>
                <a:spcPts val="0"/>
              </a:spcAft>
              <a:buClr>
                <a:srgbClr val="1186C3"/>
              </a:buClr>
              <a:buSzPts val="2900"/>
              <a:buFont typeface="Arial"/>
              <a:buChar char="•"/>
              <a:defRPr sz="2000" b="0" i="0" u="none" strike="noStrike" cap="none">
                <a:solidFill>
                  <a:schemeClr val="dk1"/>
                </a:solidFill>
                <a:latin typeface="Corbel"/>
                <a:ea typeface="Corbel"/>
                <a:cs typeface="Corbel"/>
                <a:sym typeface="Corbel"/>
              </a:defRPr>
            </a:lvl2pPr>
            <a:lvl3pPr marL="1371600" marR="0" lvl="2" indent="-394335" algn="l" rtl="0">
              <a:spcBef>
                <a:spcPts val="600"/>
              </a:spcBef>
              <a:spcAft>
                <a:spcPts val="0"/>
              </a:spcAft>
              <a:buClr>
                <a:srgbClr val="1186C3"/>
              </a:buClr>
              <a:buSzPts val="2610"/>
              <a:buFont typeface="Arial"/>
              <a:buChar char="•"/>
              <a:defRPr sz="1800" b="0" i="0" u="none" strike="noStrike" cap="none">
                <a:solidFill>
                  <a:schemeClr val="dk1"/>
                </a:solidFill>
                <a:latin typeface="Corbel"/>
                <a:ea typeface="Corbel"/>
                <a:cs typeface="Corbel"/>
                <a:sym typeface="Corbel"/>
              </a:defRPr>
            </a:lvl3pPr>
            <a:lvl4pPr marL="1828800" marR="0" lvl="3" indent="-375919" algn="l" rtl="0">
              <a:spcBef>
                <a:spcPts val="600"/>
              </a:spcBef>
              <a:spcAft>
                <a:spcPts val="0"/>
              </a:spcAft>
              <a:buClr>
                <a:srgbClr val="1186C3"/>
              </a:buClr>
              <a:buSzPts val="2320"/>
              <a:buFont typeface="Arial"/>
              <a:buChar char="•"/>
              <a:defRPr sz="1600" b="0" i="0" u="none" strike="noStrike" cap="none">
                <a:solidFill>
                  <a:schemeClr val="dk1"/>
                </a:solidFill>
                <a:latin typeface="Corbel"/>
                <a:ea typeface="Corbel"/>
                <a:cs typeface="Corbel"/>
                <a:sym typeface="Corbel"/>
              </a:defRPr>
            </a:lvl4pPr>
            <a:lvl5pPr marL="2286000" marR="0" lvl="4" indent="-357504" algn="l" rtl="0">
              <a:spcBef>
                <a:spcPts val="600"/>
              </a:spcBef>
              <a:spcAft>
                <a:spcPts val="0"/>
              </a:spcAft>
              <a:buClr>
                <a:srgbClr val="1186C3"/>
              </a:buClr>
              <a:buSzPts val="2030"/>
              <a:buFont typeface="Arial"/>
              <a:buChar char="•"/>
              <a:defRPr sz="1400" b="0" i="0" u="none" strike="noStrike" cap="none">
                <a:solidFill>
                  <a:schemeClr val="dk1"/>
                </a:solidFill>
                <a:latin typeface="Corbel"/>
                <a:ea typeface="Corbel"/>
                <a:cs typeface="Corbel"/>
                <a:sym typeface="Corbel"/>
              </a:defRPr>
            </a:lvl5pPr>
            <a:lvl6pPr marL="2743200" marR="0" lvl="5" indent="-357504" algn="l" rtl="0">
              <a:spcBef>
                <a:spcPts val="600"/>
              </a:spcBef>
              <a:spcAft>
                <a:spcPts val="0"/>
              </a:spcAft>
              <a:buClr>
                <a:srgbClr val="1186C3"/>
              </a:buClr>
              <a:buSzPts val="2030"/>
              <a:buFont typeface="Arial"/>
              <a:buChar char="•"/>
              <a:defRPr sz="1400" b="0" i="0" u="none" strike="noStrike" cap="none">
                <a:solidFill>
                  <a:schemeClr val="dk1"/>
                </a:solidFill>
                <a:latin typeface="Corbel"/>
                <a:ea typeface="Corbel"/>
                <a:cs typeface="Corbel"/>
                <a:sym typeface="Corbel"/>
              </a:defRPr>
            </a:lvl6pPr>
            <a:lvl7pPr marL="3200400" marR="0" lvl="6" indent="-357504" algn="l" rtl="0">
              <a:spcBef>
                <a:spcPts val="600"/>
              </a:spcBef>
              <a:spcAft>
                <a:spcPts val="0"/>
              </a:spcAft>
              <a:buClr>
                <a:srgbClr val="1186C3"/>
              </a:buClr>
              <a:buSzPts val="2030"/>
              <a:buFont typeface="Arial"/>
              <a:buChar char="•"/>
              <a:defRPr sz="1400" b="0" i="0" u="none" strike="noStrike" cap="none">
                <a:solidFill>
                  <a:schemeClr val="dk1"/>
                </a:solidFill>
                <a:latin typeface="Corbel"/>
                <a:ea typeface="Corbel"/>
                <a:cs typeface="Corbel"/>
                <a:sym typeface="Corbel"/>
              </a:defRPr>
            </a:lvl7pPr>
            <a:lvl8pPr marL="3657600" marR="0" lvl="7" indent="-357504" algn="l" rtl="0">
              <a:spcBef>
                <a:spcPts val="600"/>
              </a:spcBef>
              <a:spcAft>
                <a:spcPts val="0"/>
              </a:spcAft>
              <a:buClr>
                <a:srgbClr val="1186C3"/>
              </a:buClr>
              <a:buSzPts val="2030"/>
              <a:buFont typeface="Arial"/>
              <a:buChar char="•"/>
              <a:defRPr sz="1400" b="0" i="0" u="none" strike="noStrike" cap="none">
                <a:solidFill>
                  <a:schemeClr val="dk1"/>
                </a:solidFill>
                <a:latin typeface="Corbel"/>
                <a:ea typeface="Corbel"/>
                <a:cs typeface="Corbel"/>
                <a:sym typeface="Corbel"/>
              </a:defRPr>
            </a:lvl8pPr>
            <a:lvl9pPr marL="4114800" marR="0" lvl="8" indent="-357504" algn="l" rtl="0">
              <a:spcBef>
                <a:spcPts val="600"/>
              </a:spcBef>
              <a:spcAft>
                <a:spcPts val="600"/>
              </a:spcAft>
              <a:buClr>
                <a:srgbClr val="1186C3"/>
              </a:buClr>
              <a:buSzPts val="2030"/>
              <a:buFont typeface="Arial"/>
              <a:buChar char="•"/>
              <a:defRPr sz="1400" b="0" i="0" u="none" strike="noStrike" cap="none">
                <a:solidFill>
                  <a:schemeClr val="dk1"/>
                </a:solidFill>
                <a:latin typeface="Corbel"/>
                <a:ea typeface="Corbel"/>
                <a:cs typeface="Corbel"/>
                <a:sym typeface="Corbel"/>
              </a:defRPr>
            </a:lvl9pPr>
          </a:lstStyle>
          <a:p>
            <a:endParaRPr/>
          </a:p>
        </p:txBody>
      </p:sp>
      <p:sp>
        <p:nvSpPr>
          <p:cNvPr id="15" name="Google Shape;15;p23"/>
          <p:cNvSpPr txBox="1">
            <a:spLocks noGrp="1"/>
          </p:cNvSpPr>
          <p:nvPr>
            <p:ph type="dt" idx="10"/>
          </p:nvPr>
        </p:nvSpPr>
        <p:spPr>
          <a:xfrm>
            <a:off x="7358679" y="6116070"/>
            <a:ext cx="857473"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00" b="0" i="0" u="none" strike="noStrike" cap="none">
                <a:solidFill>
                  <a:schemeClr val="dk1"/>
                </a:solidFill>
                <a:latin typeface="Corbel"/>
                <a:ea typeface="Corbel"/>
                <a:cs typeface="Corbel"/>
                <a:sym typeface="Corbel"/>
              </a:defRPr>
            </a:lvl1pPr>
            <a:lvl2pPr marR="0" lvl="1"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R="0" lvl="2"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R="0" lvl="3"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R="0" lvl="4"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R="0" lvl="5"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R="0" lvl="6"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R="0" lvl="7"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R="0" lvl="8"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16" name="Google Shape;16;p23"/>
          <p:cNvSpPr txBox="1">
            <a:spLocks noGrp="1"/>
          </p:cNvSpPr>
          <p:nvPr>
            <p:ph type="ftr" idx="11"/>
          </p:nvPr>
        </p:nvSpPr>
        <p:spPr>
          <a:xfrm>
            <a:off x="1986997" y="6116070"/>
            <a:ext cx="5314517"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00" b="0" i="0" u="none" strike="noStrike" cap="none">
                <a:solidFill>
                  <a:schemeClr val="dk1"/>
                </a:solidFill>
                <a:latin typeface="Corbel"/>
                <a:ea typeface="Corbel"/>
                <a:cs typeface="Corbel"/>
                <a:sym typeface="Corbel"/>
              </a:defRPr>
            </a:lvl1pPr>
            <a:lvl2pPr marR="0" lvl="1"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R="0" lvl="2"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R="0" lvl="3"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R="0" lvl="4"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R="0" lvl="5"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R="0" lvl="6"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R="0" lvl="7"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R="0" lvl="8"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17" name="Google Shape;17;p23"/>
          <p:cNvSpPr txBox="1">
            <a:spLocks noGrp="1"/>
          </p:cNvSpPr>
          <p:nvPr>
            <p:ph type="sldNum" idx="12"/>
          </p:nvPr>
        </p:nvSpPr>
        <p:spPr>
          <a:xfrm>
            <a:off x="8273317" y="6116070"/>
            <a:ext cx="413483"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00" b="0" i="0" u="none" strike="noStrike" cap="none">
                <a:solidFill>
                  <a:schemeClr val="dk1"/>
                </a:solidFill>
                <a:latin typeface="Corbel"/>
                <a:ea typeface="Corbel"/>
                <a:cs typeface="Corbel"/>
                <a:sym typeface="Corbel"/>
              </a:defRPr>
            </a:lvl1pPr>
            <a:lvl2pPr marL="0" marR="0" lvl="1" indent="0" algn="r" rtl="0">
              <a:spcBef>
                <a:spcPts val="0"/>
              </a:spcBef>
              <a:buNone/>
              <a:defRPr sz="1000" b="0" i="0" u="none" strike="noStrike" cap="none">
                <a:solidFill>
                  <a:schemeClr val="dk1"/>
                </a:solidFill>
                <a:latin typeface="Corbel"/>
                <a:ea typeface="Corbel"/>
                <a:cs typeface="Corbel"/>
                <a:sym typeface="Corbel"/>
              </a:defRPr>
            </a:lvl2pPr>
            <a:lvl3pPr marL="0" marR="0" lvl="2" indent="0" algn="r" rtl="0">
              <a:spcBef>
                <a:spcPts val="0"/>
              </a:spcBef>
              <a:buNone/>
              <a:defRPr sz="1000" b="0" i="0" u="none" strike="noStrike" cap="none">
                <a:solidFill>
                  <a:schemeClr val="dk1"/>
                </a:solidFill>
                <a:latin typeface="Corbel"/>
                <a:ea typeface="Corbel"/>
                <a:cs typeface="Corbel"/>
                <a:sym typeface="Corbel"/>
              </a:defRPr>
            </a:lvl3pPr>
            <a:lvl4pPr marL="0" marR="0" lvl="3" indent="0" algn="r" rtl="0">
              <a:spcBef>
                <a:spcPts val="0"/>
              </a:spcBef>
              <a:buNone/>
              <a:defRPr sz="1000" b="0" i="0" u="none" strike="noStrike" cap="none">
                <a:solidFill>
                  <a:schemeClr val="dk1"/>
                </a:solidFill>
                <a:latin typeface="Corbel"/>
                <a:ea typeface="Corbel"/>
                <a:cs typeface="Corbel"/>
                <a:sym typeface="Corbel"/>
              </a:defRPr>
            </a:lvl4pPr>
            <a:lvl5pPr marL="0" marR="0" lvl="4" indent="0" algn="r" rtl="0">
              <a:spcBef>
                <a:spcPts val="0"/>
              </a:spcBef>
              <a:buNone/>
              <a:defRPr sz="1000" b="0" i="0" u="none" strike="noStrike" cap="none">
                <a:solidFill>
                  <a:schemeClr val="dk1"/>
                </a:solidFill>
                <a:latin typeface="Corbel"/>
                <a:ea typeface="Corbel"/>
                <a:cs typeface="Corbel"/>
                <a:sym typeface="Corbel"/>
              </a:defRPr>
            </a:lvl5pPr>
            <a:lvl6pPr marL="0" marR="0" lvl="5" indent="0" algn="r" rtl="0">
              <a:spcBef>
                <a:spcPts val="0"/>
              </a:spcBef>
              <a:buNone/>
              <a:defRPr sz="1000" b="0" i="0" u="none" strike="noStrike" cap="none">
                <a:solidFill>
                  <a:schemeClr val="dk1"/>
                </a:solidFill>
                <a:latin typeface="Corbel"/>
                <a:ea typeface="Corbel"/>
                <a:cs typeface="Corbel"/>
                <a:sym typeface="Corbel"/>
              </a:defRPr>
            </a:lvl6pPr>
            <a:lvl7pPr marL="0" marR="0" lvl="6" indent="0" algn="r" rtl="0">
              <a:spcBef>
                <a:spcPts val="0"/>
              </a:spcBef>
              <a:buNone/>
              <a:defRPr sz="1000" b="0" i="0" u="none" strike="noStrike" cap="none">
                <a:solidFill>
                  <a:schemeClr val="dk1"/>
                </a:solidFill>
                <a:latin typeface="Corbel"/>
                <a:ea typeface="Corbel"/>
                <a:cs typeface="Corbel"/>
                <a:sym typeface="Corbel"/>
              </a:defRPr>
            </a:lvl7pPr>
            <a:lvl8pPr marL="0" marR="0" lvl="7" indent="0" algn="r" rtl="0">
              <a:spcBef>
                <a:spcPts val="0"/>
              </a:spcBef>
              <a:buNone/>
              <a:defRPr sz="1000" b="0" i="0" u="none" strike="noStrike" cap="none">
                <a:solidFill>
                  <a:schemeClr val="dk1"/>
                </a:solidFill>
                <a:latin typeface="Corbel"/>
                <a:ea typeface="Corbel"/>
                <a:cs typeface="Corbel"/>
                <a:sym typeface="Corbel"/>
              </a:defRPr>
            </a:lvl8pPr>
            <a:lvl9pPr marL="0" marR="0" lvl="8" indent="0" algn="r" rtl="0">
              <a:spcBef>
                <a:spcPts val="0"/>
              </a:spcBef>
              <a:buNone/>
              <a:defRPr sz="1000" b="0" i="0" u="none" strike="noStrike" cap="none">
                <a:solidFill>
                  <a:schemeClr val="dk1"/>
                </a:solidFill>
                <a:latin typeface="Corbel"/>
                <a:ea typeface="Corbel"/>
                <a:cs typeface="Corbel"/>
                <a:sym typeface="Corbe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35.png"/><Relationship Id="rId5" Type="http://schemas.openxmlformats.org/officeDocument/2006/relationships/image" Target="../media/image6.pn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38.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1.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png"/><Relationship Id="rId7"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png"/><Relationship Id="rId7"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6.png"/></Relationships>
</file>

<file path=ppt/slides/_rels/slide8.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1.png"/><Relationship Id="rId7"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9.xml.rels><?xml version="1.0" encoding="UTF-8" standalone="yes"?>
<Relationships xmlns="http://schemas.openxmlformats.org/package/2006/relationships"><Relationship Id="rId3" Type="http://schemas.openxmlformats.org/officeDocument/2006/relationships/hyperlink" Target="https://docs.google.com/document/d/1r97wbbP4rTUdPOblnl9YwdHJ2jDOKuf1/edit?usp=drive_link&amp;ouid=103341508320564408848&amp;rtpof=true&amp;sd=true"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100000">
              <a:srgbClr val="BBBBBB"/>
            </a:gs>
          </a:gsLst>
          <a:lin ang="5400000" scaled="0"/>
        </a:gradFill>
        <a:effectLst/>
      </p:bgPr>
    </p:bg>
    <p:spTree>
      <p:nvGrpSpPr>
        <p:cNvPr id="1" name="Shape 143"/>
        <p:cNvGrpSpPr/>
        <p:nvPr/>
      </p:nvGrpSpPr>
      <p:grpSpPr>
        <a:xfrm>
          <a:off x="0" y="0"/>
          <a:ext cx="0" cy="0"/>
          <a:chOff x="0" y="0"/>
          <a:chExt cx="0" cy="0"/>
        </a:xfrm>
      </p:grpSpPr>
      <p:sp>
        <p:nvSpPr>
          <p:cNvPr id="144" name="Google Shape;144;p1"/>
          <p:cNvSpPr txBox="1">
            <a:spLocks noGrp="1"/>
          </p:cNvSpPr>
          <p:nvPr>
            <p:ph type="title"/>
          </p:nvPr>
        </p:nvSpPr>
        <p:spPr>
          <a:xfrm>
            <a:off x="1320529" y="685800"/>
            <a:ext cx="7306739" cy="1752599"/>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000"/>
              <a:buFont typeface="Corbel"/>
              <a:buNone/>
            </a:pPr>
            <a:r>
              <a:rPr lang="en-US"/>
              <a:t>Building a Sustainable IT Organization</a:t>
            </a:r>
            <a:endParaRPr/>
          </a:p>
        </p:txBody>
      </p:sp>
      <p:grpSp>
        <p:nvGrpSpPr>
          <p:cNvPr id="145" name="Google Shape;145;p1"/>
          <p:cNvGrpSpPr/>
          <p:nvPr/>
        </p:nvGrpSpPr>
        <p:grpSpPr>
          <a:xfrm>
            <a:off x="1792960" y="2712880"/>
            <a:ext cx="6361875" cy="3060001"/>
            <a:chOff x="472432" y="18318"/>
            <a:chExt cx="6361875" cy="3060001"/>
          </a:xfrm>
        </p:grpSpPr>
        <p:sp>
          <p:nvSpPr>
            <p:cNvPr id="146" name="Google Shape;146;p1"/>
            <p:cNvSpPr/>
            <p:nvPr/>
          </p:nvSpPr>
          <p:spPr>
            <a:xfrm>
              <a:off x="1042807" y="18318"/>
              <a:ext cx="1784250" cy="1784250"/>
            </a:xfrm>
            <a:prstGeom prst="round2DiagRect">
              <a:avLst>
                <a:gd name="adj1" fmla="val 29727"/>
                <a:gd name="adj2" fmla="val 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
            <p:cNvSpPr/>
            <p:nvPr/>
          </p:nvSpPr>
          <p:spPr>
            <a:xfrm>
              <a:off x="1423057" y="398569"/>
              <a:ext cx="1023749" cy="1023749"/>
            </a:xfrm>
            <a:prstGeom prst="rect">
              <a:avLst/>
            </a:prstGeom>
            <a:blipFill rotWithShape="1">
              <a:blip r:embed="rId3">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
            <p:cNvSpPr/>
            <p:nvPr/>
          </p:nvSpPr>
          <p:spPr>
            <a:xfrm>
              <a:off x="472432" y="2358319"/>
              <a:ext cx="2925000"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
            <p:cNvSpPr txBox="1"/>
            <p:nvPr/>
          </p:nvSpPr>
          <p:spPr>
            <a:xfrm>
              <a:off x="472432" y="2358319"/>
              <a:ext cx="2925000" cy="7200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2300"/>
                <a:buFont typeface="Corbel"/>
                <a:buNone/>
              </a:pPr>
              <a:r>
                <a:rPr lang="en-US" sz="2300" b="0" i="0" u="none" strike="noStrike" cap="none">
                  <a:solidFill>
                    <a:schemeClr val="dk1"/>
                  </a:solidFill>
                  <a:latin typeface="Corbel"/>
                  <a:ea typeface="Corbel"/>
                  <a:cs typeface="Corbel"/>
                  <a:sym typeface="Corbel"/>
                </a:rPr>
                <a:t>ASSESSMENT, ROLES, GAPS &amp; ROADMAP</a:t>
              </a:r>
              <a:endParaRPr/>
            </a:p>
          </p:txBody>
        </p:sp>
        <p:sp>
          <p:nvSpPr>
            <p:cNvPr id="150" name="Google Shape;150;p1"/>
            <p:cNvSpPr/>
            <p:nvPr/>
          </p:nvSpPr>
          <p:spPr>
            <a:xfrm>
              <a:off x="4479682" y="18318"/>
              <a:ext cx="1784250" cy="1784250"/>
            </a:xfrm>
            <a:prstGeom prst="round2DiagRect">
              <a:avLst>
                <a:gd name="adj1" fmla="val 29727"/>
                <a:gd name="adj2" fmla="val 0"/>
              </a:avLst>
            </a:prstGeom>
            <a:solidFill>
              <a:srgbClr val="E19D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
            <p:cNvSpPr/>
            <p:nvPr/>
          </p:nvSpPr>
          <p:spPr>
            <a:xfrm>
              <a:off x="4859932" y="398569"/>
              <a:ext cx="1023749" cy="1023749"/>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
            <p:cNvSpPr/>
            <p:nvPr/>
          </p:nvSpPr>
          <p:spPr>
            <a:xfrm>
              <a:off x="3909307" y="2358319"/>
              <a:ext cx="2925000"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
            <p:cNvSpPr txBox="1"/>
            <p:nvPr/>
          </p:nvSpPr>
          <p:spPr>
            <a:xfrm>
              <a:off x="3909307" y="2358319"/>
              <a:ext cx="2925000" cy="7200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2300"/>
                <a:buFont typeface="Corbel"/>
                <a:buNone/>
              </a:pPr>
              <a:r>
                <a:rPr lang="en-US" sz="2300" b="0" i="0" u="none" strike="noStrike" cap="none">
                  <a:solidFill>
                    <a:schemeClr val="dk1"/>
                  </a:solidFill>
                  <a:latin typeface="Corbel"/>
                  <a:ea typeface="Corbel"/>
                  <a:cs typeface="Corbel"/>
                  <a:sym typeface="Corbel"/>
                </a:rPr>
                <a:t>PRESENTED BY: IT VOLUNTEER TEAM</a:t>
              </a:r>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g372c45a9c07_0_2"/>
          <p:cNvSpPr txBox="1">
            <a:spLocks noGrp="1"/>
          </p:cNvSpPr>
          <p:nvPr>
            <p:ph type="title"/>
          </p:nvPr>
        </p:nvSpPr>
        <p:spPr>
          <a:xfrm>
            <a:off x="1055325" y="297576"/>
            <a:ext cx="7704600" cy="8997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a:t>CIO- Key Responsibilities</a:t>
            </a:r>
            <a:endParaRPr/>
          </a:p>
        </p:txBody>
      </p:sp>
      <p:sp>
        <p:nvSpPr>
          <p:cNvPr id="390" name="Google Shape;390;g372c45a9c07_0_2"/>
          <p:cNvSpPr txBox="1">
            <a:spLocks noGrp="1"/>
          </p:cNvSpPr>
          <p:nvPr>
            <p:ph type="body" idx="1"/>
          </p:nvPr>
        </p:nvSpPr>
        <p:spPr>
          <a:xfrm>
            <a:off x="982125" y="1297100"/>
            <a:ext cx="7704600" cy="5002200"/>
          </a:xfrm>
          <a:prstGeom prst="rect">
            <a:avLst/>
          </a:prstGeom>
        </p:spPr>
        <p:txBody>
          <a:bodyPr spcFirstLastPara="1" wrap="square" lIns="91425" tIns="45700" rIns="91425" bIns="45700" anchor="ctr" anchorCtr="0">
            <a:normAutofit lnSpcReduction="10000"/>
          </a:bodyPr>
          <a:lstStyle/>
          <a:p>
            <a:pPr marL="0" lvl="0" indent="0" algn="l" rtl="0">
              <a:lnSpc>
                <a:spcPct val="87941"/>
              </a:lnSpc>
              <a:spcBef>
                <a:spcPts val="1000"/>
              </a:spcBef>
              <a:spcAft>
                <a:spcPts val="0"/>
              </a:spcAft>
              <a:buNone/>
            </a:pPr>
            <a:r>
              <a:rPr lang="en-US" sz="1900" b="1">
                <a:solidFill>
                  <a:srgbClr val="4F81BD"/>
                </a:solidFill>
                <a:latin typeface="Calibri"/>
                <a:ea typeface="Calibri"/>
                <a:cs typeface="Calibri"/>
                <a:sym typeface="Calibri"/>
              </a:rPr>
              <a:t>Strategic Oversight &amp; Governance</a:t>
            </a:r>
            <a:endParaRPr sz="1900" b="1">
              <a:solidFill>
                <a:srgbClr val="4F81BD"/>
              </a:solidFill>
              <a:latin typeface="Calibri"/>
              <a:ea typeface="Calibri"/>
              <a:cs typeface="Calibri"/>
              <a:sym typeface="Calibri"/>
            </a:endParaRPr>
          </a:p>
          <a:p>
            <a:pPr marL="0" lvl="0" indent="0" algn="l" rtl="0">
              <a:lnSpc>
                <a:spcPct val="87941"/>
              </a:lnSpc>
              <a:spcBef>
                <a:spcPts val="1000"/>
              </a:spcBef>
              <a:spcAft>
                <a:spcPts val="0"/>
              </a:spcAft>
              <a:buClr>
                <a:schemeClr val="dk1"/>
              </a:buClr>
              <a:buSzPts val="1100"/>
              <a:buFont typeface="Arial"/>
              <a:buNone/>
            </a:pPr>
            <a:endParaRPr sz="1900" b="1">
              <a:solidFill>
                <a:srgbClr val="4F81BD"/>
              </a:solidFill>
              <a:latin typeface="Calibri"/>
              <a:ea typeface="Calibri"/>
              <a:cs typeface="Calibri"/>
              <a:sym typeface="Calibri"/>
            </a:endParaRPr>
          </a:p>
          <a:p>
            <a:pPr marL="457200" lvl="0" indent="-349250" algn="l" rtl="0">
              <a:lnSpc>
                <a:spcPct val="150000"/>
              </a:lnSpc>
              <a:spcBef>
                <a:spcPts val="0"/>
              </a:spcBef>
              <a:spcAft>
                <a:spcPts val="0"/>
              </a:spcAft>
              <a:buSzPts val="1900"/>
              <a:buFont typeface="Arial"/>
              <a:buChar char="•"/>
            </a:pPr>
            <a:r>
              <a:rPr lang="en-US" sz="1900">
                <a:latin typeface="Arial"/>
                <a:ea typeface="Arial"/>
                <a:cs typeface="Arial"/>
                <a:sym typeface="Arial"/>
              </a:rPr>
              <a:t>Define, implement, and enforce technology governance policies that support scalability, security, and transparency.</a:t>
            </a:r>
            <a:endParaRPr sz="1900">
              <a:latin typeface="Arial"/>
              <a:ea typeface="Arial"/>
              <a:cs typeface="Arial"/>
              <a:sym typeface="Arial"/>
            </a:endParaRPr>
          </a:p>
          <a:p>
            <a:pPr marL="457200" lvl="0" indent="-349250" algn="l" rtl="0">
              <a:lnSpc>
                <a:spcPct val="150000"/>
              </a:lnSpc>
              <a:spcBef>
                <a:spcPts val="0"/>
              </a:spcBef>
              <a:spcAft>
                <a:spcPts val="0"/>
              </a:spcAft>
              <a:buSzPts val="1900"/>
              <a:buFont typeface="Arial"/>
              <a:buChar char="•"/>
            </a:pPr>
            <a:r>
              <a:rPr lang="en-US" sz="1900">
                <a:latin typeface="Arial"/>
                <a:ea typeface="Arial"/>
                <a:cs typeface="Arial"/>
                <a:sym typeface="Arial"/>
              </a:rPr>
              <a:t>Develop and manage identity and access management (IAM) frameworks, including policy enforcement and delegated administration models.</a:t>
            </a:r>
            <a:endParaRPr sz="1900">
              <a:latin typeface="Arial"/>
              <a:ea typeface="Arial"/>
              <a:cs typeface="Arial"/>
              <a:sym typeface="Arial"/>
            </a:endParaRPr>
          </a:p>
          <a:p>
            <a:pPr marL="457200" lvl="0" indent="-349250" algn="l" rtl="0">
              <a:lnSpc>
                <a:spcPct val="150000"/>
              </a:lnSpc>
              <a:spcBef>
                <a:spcPts val="0"/>
              </a:spcBef>
              <a:spcAft>
                <a:spcPts val="0"/>
              </a:spcAft>
              <a:buSzPts val="1900"/>
              <a:buFont typeface="Arial"/>
              <a:buChar char="•"/>
            </a:pPr>
            <a:r>
              <a:rPr lang="en-US" sz="1900">
                <a:latin typeface="Arial"/>
                <a:ea typeface="Arial"/>
                <a:cs typeface="Arial"/>
                <a:sym typeface="Arial"/>
              </a:rPr>
              <a:t>Approve and oversee high-impact IT projects, capital investments, and strategic vendor contracts, ensuring alignment with organizational goals.</a:t>
            </a:r>
            <a:endParaRPr sz="1900">
              <a:latin typeface="Arial"/>
              <a:ea typeface="Arial"/>
              <a:cs typeface="Arial"/>
              <a:sym typeface="Arial"/>
            </a:endParaRPr>
          </a:p>
          <a:p>
            <a:pPr marL="457200" lvl="0" indent="-349250" algn="l" rtl="0">
              <a:lnSpc>
                <a:spcPct val="150000"/>
              </a:lnSpc>
              <a:spcBef>
                <a:spcPts val="0"/>
              </a:spcBef>
              <a:spcAft>
                <a:spcPts val="0"/>
              </a:spcAft>
              <a:buSzPts val="1900"/>
              <a:buFont typeface="Arial"/>
              <a:buChar char="•"/>
            </a:pPr>
            <a:r>
              <a:rPr lang="en-US" sz="1900">
                <a:latin typeface="Arial"/>
                <a:ea typeface="Arial"/>
                <a:cs typeface="Arial"/>
                <a:sym typeface="Arial"/>
              </a:rPr>
              <a:t>Ensure consistent cross-functional alignment across departments and committees to advance an integrated digital ecosystem.</a:t>
            </a:r>
            <a:endParaRPr sz="1900">
              <a:latin typeface="Arial"/>
              <a:ea typeface="Arial"/>
              <a:cs typeface="Arial"/>
              <a:sym typeface="Arial"/>
            </a:endParaRPr>
          </a:p>
          <a:p>
            <a:pPr marL="0" lvl="0" indent="0" algn="l" rtl="0">
              <a:spcBef>
                <a:spcPts val="1000"/>
              </a:spcBef>
              <a:spcAft>
                <a:spcPts val="600"/>
              </a:spcAft>
              <a:buNone/>
            </a:pPr>
            <a:endParaRPr sz="30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g372c45a9c07_0_18"/>
          <p:cNvSpPr txBox="1">
            <a:spLocks noGrp="1"/>
          </p:cNvSpPr>
          <p:nvPr>
            <p:ph type="title"/>
          </p:nvPr>
        </p:nvSpPr>
        <p:spPr>
          <a:xfrm>
            <a:off x="1055325" y="297576"/>
            <a:ext cx="7704600" cy="8997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a:t>CIO- Key Responsibilities</a:t>
            </a:r>
            <a:endParaRPr/>
          </a:p>
        </p:txBody>
      </p:sp>
      <p:sp>
        <p:nvSpPr>
          <p:cNvPr id="396" name="Google Shape;396;g372c45a9c07_0_18"/>
          <p:cNvSpPr txBox="1">
            <a:spLocks noGrp="1"/>
          </p:cNvSpPr>
          <p:nvPr>
            <p:ph type="body" idx="1"/>
          </p:nvPr>
        </p:nvSpPr>
        <p:spPr>
          <a:xfrm>
            <a:off x="982125" y="1297100"/>
            <a:ext cx="7704600" cy="4702500"/>
          </a:xfrm>
          <a:prstGeom prst="rect">
            <a:avLst/>
          </a:prstGeom>
        </p:spPr>
        <p:txBody>
          <a:bodyPr spcFirstLastPara="1" wrap="square" lIns="91425" tIns="45700" rIns="91425" bIns="45700" anchor="ctr" anchorCtr="0">
            <a:normAutofit/>
          </a:bodyPr>
          <a:lstStyle/>
          <a:p>
            <a:pPr marL="0" lvl="0" indent="0" algn="l" rtl="0">
              <a:lnSpc>
                <a:spcPct val="87941"/>
              </a:lnSpc>
              <a:spcBef>
                <a:spcPts val="1000"/>
              </a:spcBef>
              <a:spcAft>
                <a:spcPts val="0"/>
              </a:spcAft>
              <a:buNone/>
            </a:pPr>
            <a:r>
              <a:rPr lang="en-US" sz="1800" b="1">
                <a:solidFill>
                  <a:srgbClr val="4F81BD"/>
                </a:solidFill>
                <a:latin typeface="Calibri"/>
                <a:ea typeface="Calibri"/>
                <a:cs typeface="Calibri"/>
                <a:sym typeface="Calibri"/>
              </a:rPr>
              <a:t>Communication &amp; Reporting</a:t>
            </a:r>
            <a:endParaRPr sz="1800" b="1">
              <a:solidFill>
                <a:srgbClr val="4F81BD"/>
              </a:solidFill>
              <a:latin typeface="Calibri"/>
              <a:ea typeface="Calibri"/>
              <a:cs typeface="Calibri"/>
              <a:sym typeface="Calibri"/>
            </a:endParaRPr>
          </a:p>
          <a:p>
            <a:pPr marL="0" lvl="0" indent="0" algn="l" rtl="0">
              <a:lnSpc>
                <a:spcPct val="87941"/>
              </a:lnSpc>
              <a:spcBef>
                <a:spcPts val="1000"/>
              </a:spcBef>
              <a:spcAft>
                <a:spcPts val="0"/>
              </a:spcAft>
              <a:buClr>
                <a:schemeClr val="dk1"/>
              </a:buClr>
              <a:buSzPts val="1100"/>
              <a:buFont typeface="Arial"/>
              <a:buNone/>
            </a:pPr>
            <a:endParaRPr sz="1800" b="1">
              <a:solidFill>
                <a:srgbClr val="4F81BD"/>
              </a:solidFill>
              <a:latin typeface="Calibri"/>
              <a:ea typeface="Calibri"/>
              <a:cs typeface="Calibri"/>
              <a:sym typeface="Calibri"/>
            </a:endParaRPr>
          </a:p>
          <a:p>
            <a:pPr marL="457200" lvl="0" indent="-342900" algn="l" rtl="0">
              <a:lnSpc>
                <a:spcPct val="150000"/>
              </a:lnSpc>
              <a:spcBef>
                <a:spcPts val="0"/>
              </a:spcBef>
              <a:spcAft>
                <a:spcPts val="0"/>
              </a:spcAft>
              <a:buSzPts val="1800"/>
              <a:buFont typeface="Arial"/>
              <a:buChar char="•"/>
            </a:pPr>
            <a:r>
              <a:rPr lang="en-US" sz="1800">
                <a:latin typeface="Arial"/>
                <a:ea typeface="Arial"/>
                <a:cs typeface="Arial"/>
                <a:sym typeface="Arial"/>
              </a:rPr>
              <a:t>Serve as the primary technology liaison to the Board of Directors, providing regular updates on IT strategy, cybersecurity posture, risk, and project outcomes.</a:t>
            </a:r>
            <a:endParaRPr sz="1800">
              <a:latin typeface="Arial"/>
              <a:ea typeface="Arial"/>
              <a:cs typeface="Arial"/>
              <a:sym typeface="Arial"/>
            </a:endParaRPr>
          </a:p>
          <a:p>
            <a:pPr marL="457200" lvl="0" indent="-342900" algn="l" rtl="0">
              <a:lnSpc>
                <a:spcPct val="150000"/>
              </a:lnSpc>
              <a:spcBef>
                <a:spcPts val="0"/>
              </a:spcBef>
              <a:spcAft>
                <a:spcPts val="0"/>
              </a:spcAft>
              <a:buSzPts val="1800"/>
              <a:buFont typeface="Arial"/>
              <a:buChar char="•"/>
            </a:pPr>
            <a:r>
              <a:rPr lang="en-US" sz="1800">
                <a:latin typeface="Arial"/>
                <a:ea typeface="Arial"/>
                <a:cs typeface="Arial"/>
                <a:sym typeface="Arial"/>
              </a:rPr>
              <a:t>Translate complex technical topics into actionable insights and strategic implications for executive and board-level stakeholders.</a:t>
            </a:r>
            <a:endParaRPr sz="1800">
              <a:latin typeface="Arial"/>
              <a:ea typeface="Arial"/>
              <a:cs typeface="Arial"/>
              <a:sym typeface="Arial"/>
            </a:endParaRPr>
          </a:p>
          <a:p>
            <a:pPr marL="457200" lvl="0" indent="-342900" algn="l" rtl="0">
              <a:lnSpc>
                <a:spcPct val="150000"/>
              </a:lnSpc>
              <a:spcBef>
                <a:spcPts val="0"/>
              </a:spcBef>
              <a:spcAft>
                <a:spcPts val="0"/>
              </a:spcAft>
              <a:buSzPts val="1800"/>
              <a:buFont typeface="Arial"/>
              <a:buChar char="•"/>
            </a:pPr>
            <a:r>
              <a:rPr lang="en-US" sz="1800">
                <a:latin typeface="Arial"/>
                <a:ea typeface="Arial"/>
                <a:cs typeface="Arial"/>
                <a:sym typeface="Arial"/>
              </a:rPr>
              <a:t>Support Board decision-making by presenting risk assessments, compliance status, and IT-related performance metrics, budget status and capital project status reporting.</a:t>
            </a:r>
            <a:endParaRPr sz="1800">
              <a:latin typeface="Arial"/>
              <a:ea typeface="Arial"/>
              <a:cs typeface="Arial"/>
              <a:sym typeface="Arial"/>
            </a:endParaRPr>
          </a:p>
          <a:p>
            <a:pPr marL="0" lvl="0" indent="0" algn="l" rtl="0">
              <a:spcBef>
                <a:spcPts val="1000"/>
              </a:spcBef>
              <a:spcAft>
                <a:spcPts val="600"/>
              </a:spcAft>
              <a:buNone/>
            </a:pPr>
            <a:endParaRPr sz="18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Google Shape;401;g372c45a9c07_0_23"/>
          <p:cNvSpPr txBox="1">
            <a:spLocks noGrp="1"/>
          </p:cNvSpPr>
          <p:nvPr>
            <p:ph type="title"/>
          </p:nvPr>
        </p:nvSpPr>
        <p:spPr>
          <a:xfrm>
            <a:off x="1055325" y="297576"/>
            <a:ext cx="7704600" cy="8997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a:t>CIO- Key Responsibilities</a:t>
            </a:r>
            <a:endParaRPr/>
          </a:p>
        </p:txBody>
      </p:sp>
      <p:sp>
        <p:nvSpPr>
          <p:cNvPr id="402" name="Google Shape;402;g372c45a9c07_0_23"/>
          <p:cNvSpPr txBox="1">
            <a:spLocks noGrp="1"/>
          </p:cNvSpPr>
          <p:nvPr>
            <p:ph type="body" idx="1"/>
          </p:nvPr>
        </p:nvSpPr>
        <p:spPr>
          <a:xfrm>
            <a:off x="962175" y="1303750"/>
            <a:ext cx="7704600" cy="4702500"/>
          </a:xfrm>
          <a:prstGeom prst="rect">
            <a:avLst/>
          </a:prstGeom>
        </p:spPr>
        <p:txBody>
          <a:bodyPr spcFirstLastPara="1" wrap="square" lIns="91425" tIns="45700" rIns="91425" bIns="45700" anchor="ctr" anchorCtr="0">
            <a:normAutofit/>
          </a:bodyPr>
          <a:lstStyle/>
          <a:p>
            <a:pPr marL="0" lvl="0" indent="0" algn="l" rtl="0">
              <a:lnSpc>
                <a:spcPct val="87941"/>
              </a:lnSpc>
              <a:spcBef>
                <a:spcPts val="1000"/>
              </a:spcBef>
              <a:spcAft>
                <a:spcPts val="0"/>
              </a:spcAft>
              <a:buNone/>
            </a:pPr>
            <a:r>
              <a:rPr lang="en-US" sz="1800" b="1">
                <a:solidFill>
                  <a:srgbClr val="4F81BD"/>
                </a:solidFill>
                <a:latin typeface="Calibri"/>
                <a:ea typeface="Calibri"/>
                <a:cs typeface="Calibri"/>
                <a:sym typeface="Calibri"/>
              </a:rPr>
              <a:t>Technology Planning &amp; Risk Management</a:t>
            </a:r>
            <a:endParaRPr sz="1800" b="1">
              <a:solidFill>
                <a:srgbClr val="4F81BD"/>
              </a:solidFill>
              <a:latin typeface="Calibri"/>
              <a:ea typeface="Calibri"/>
              <a:cs typeface="Calibri"/>
              <a:sym typeface="Calibri"/>
            </a:endParaRPr>
          </a:p>
          <a:p>
            <a:pPr marL="0" lvl="0" indent="0" algn="l" rtl="0">
              <a:lnSpc>
                <a:spcPct val="87941"/>
              </a:lnSpc>
              <a:spcBef>
                <a:spcPts val="1000"/>
              </a:spcBef>
              <a:spcAft>
                <a:spcPts val="0"/>
              </a:spcAft>
              <a:buClr>
                <a:schemeClr val="dk1"/>
              </a:buClr>
              <a:buSzPts val="1100"/>
              <a:buFont typeface="Arial"/>
              <a:buNone/>
            </a:pPr>
            <a:endParaRPr sz="1800" b="1">
              <a:solidFill>
                <a:srgbClr val="4F81BD"/>
              </a:solidFill>
              <a:latin typeface="Calibri"/>
              <a:ea typeface="Calibri"/>
              <a:cs typeface="Calibri"/>
              <a:sym typeface="Calibri"/>
            </a:endParaRPr>
          </a:p>
          <a:p>
            <a:pPr marL="457200" lvl="0" indent="-342900" algn="l" rtl="0">
              <a:lnSpc>
                <a:spcPct val="150000"/>
              </a:lnSpc>
              <a:spcBef>
                <a:spcPts val="0"/>
              </a:spcBef>
              <a:spcAft>
                <a:spcPts val="0"/>
              </a:spcAft>
              <a:buSzPts val="1800"/>
              <a:buFont typeface="Arial"/>
              <a:buChar char="•"/>
            </a:pPr>
            <a:r>
              <a:rPr lang="en-US" sz="1800">
                <a:latin typeface="Arial"/>
                <a:ea typeface="Arial"/>
                <a:cs typeface="Arial"/>
                <a:sym typeface="Arial"/>
              </a:rPr>
              <a:t>Lead the development of a long-term IT roadmap that addresses infrastructure, application development, data governance, and emerging technology needs.</a:t>
            </a:r>
            <a:endParaRPr sz="1800">
              <a:latin typeface="Arial"/>
              <a:ea typeface="Arial"/>
              <a:cs typeface="Arial"/>
              <a:sym typeface="Arial"/>
            </a:endParaRPr>
          </a:p>
          <a:p>
            <a:pPr marL="457200" lvl="0" indent="-342900" algn="l" rtl="0">
              <a:lnSpc>
                <a:spcPct val="150000"/>
              </a:lnSpc>
              <a:spcBef>
                <a:spcPts val="0"/>
              </a:spcBef>
              <a:spcAft>
                <a:spcPts val="0"/>
              </a:spcAft>
              <a:buSzPts val="1800"/>
              <a:buFont typeface="Arial"/>
              <a:buChar char="•"/>
            </a:pPr>
            <a:r>
              <a:rPr lang="en-US" sz="1800">
                <a:latin typeface="Arial"/>
                <a:ea typeface="Arial"/>
                <a:cs typeface="Arial"/>
                <a:sym typeface="Arial"/>
              </a:rPr>
              <a:t>Manage enterprise risk across cybersecurity, data privacy, vendor management, and regulatory compliance (e.g., HIPAA, PCI-DSS, GDPR).</a:t>
            </a:r>
            <a:endParaRPr sz="1800">
              <a:latin typeface="Arial"/>
              <a:ea typeface="Arial"/>
              <a:cs typeface="Arial"/>
              <a:sym typeface="Arial"/>
            </a:endParaRPr>
          </a:p>
          <a:p>
            <a:pPr marL="457200" lvl="0" indent="-342900" algn="l" rtl="0">
              <a:lnSpc>
                <a:spcPct val="150000"/>
              </a:lnSpc>
              <a:spcBef>
                <a:spcPts val="0"/>
              </a:spcBef>
              <a:spcAft>
                <a:spcPts val="0"/>
              </a:spcAft>
              <a:buSzPts val="1800"/>
              <a:buFont typeface="Arial"/>
              <a:buChar char="•"/>
            </a:pPr>
            <a:r>
              <a:rPr lang="en-US" sz="1800">
                <a:latin typeface="Arial"/>
                <a:ea typeface="Arial"/>
                <a:cs typeface="Arial"/>
                <a:sym typeface="Arial"/>
              </a:rPr>
              <a:t>Align IT budgeting and investment decisions with mission-critical priorities in coordination with Finance and Operations leadership.</a:t>
            </a:r>
            <a:endParaRPr sz="1800">
              <a:latin typeface="Arial"/>
              <a:ea typeface="Arial"/>
              <a:cs typeface="Arial"/>
              <a:sym typeface="Arial"/>
            </a:endParaRPr>
          </a:p>
          <a:p>
            <a:pPr marL="0" lvl="0" indent="0" algn="l" rtl="0">
              <a:spcBef>
                <a:spcPts val="1000"/>
              </a:spcBef>
              <a:spcAft>
                <a:spcPts val="600"/>
              </a:spcAft>
              <a:buNone/>
            </a:pPr>
            <a:endParaRPr sz="1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Google Shape;407;g372c45a9c07_0_28"/>
          <p:cNvSpPr txBox="1">
            <a:spLocks noGrp="1"/>
          </p:cNvSpPr>
          <p:nvPr>
            <p:ph type="title"/>
          </p:nvPr>
        </p:nvSpPr>
        <p:spPr>
          <a:xfrm>
            <a:off x="1055325" y="297576"/>
            <a:ext cx="7704600" cy="8997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a:t>CIO- Key Responsibilities</a:t>
            </a:r>
            <a:endParaRPr/>
          </a:p>
        </p:txBody>
      </p:sp>
      <p:sp>
        <p:nvSpPr>
          <p:cNvPr id="408" name="Google Shape;408;g372c45a9c07_0_28"/>
          <p:cNvSpPr txBox="1">
            <a:spLocks noGrp="1"/>
          </p:cNvSpPr>
          <p:nvPr>
            <p:ph type="body" idx="1"/>
          </p:nvPr>
        </p:nvSpPr>
        <p:spPr>
          <a:xfrm>
            <a:off x="982125" y="1297100"/>
            <a:ext cx="7704600" cy="4702500"/>
          </a:xfrm>
          <a:prstGeom prst="rect">
            <a:avLst/>
          </a:prstGeom>
        </p:spPr>
        <p:txBody>
          <a:bodyPr spcFirstLastPara="1" wrap="square" lIns="91425" tIns="45700" rIns="91425" bIns="45700" anchor="ctr" anchorCtr="0">
            <a:normAutofit/>
          </a:bodyPr>
          <a:lstStyle/>
          <a:p>
            <a:pPr marL="0" lvl="0" indent="0" algn="l" rtl="0">
              <a:lnSpc>
                <a:spcPct val="87941"/>
              </a:lnSpc>
              <a:spcBef>
                <a:spcPts val="1000"/>
              </a:spcBef>
              <a:spcAft>
                <a:spcPts val="0"/>
              </a:spcAft>
              <a:buNone/>
            </a:pPr>
            <a:r>
              <a:rPr lang="en-US" sz="1800" b="1">
                <a:solidFill>
                  <a:srgbClr val="4F81BD"/>
                </a:solidFill>
                <a:latin typeface="Calibri"/>
                <a:ea typeface="Calibri"/>
                <a:cs typeface="Calibri"/>
                <a:sym typeface="Calibri"/>
              </a:rPr>
              <a:t>Organizational Leadership</a:t>
            </a:r>
            <a:endParaRPr sz="1800" b="1">
              <a:solidFill>
                <a:srgbClr val="4F81BD"/>
              </a:solidFill>
              <a:latin typeface="Calibri"/>
              <a:ea typeface="Calibri"/>
              <a:cs typeface="Calibri"/>
              <a:sym typeface="Calibri"/>
            </a:endParaRPr>
          </a:p>
          <a:p>
            <a:pPr marL="0" lvl="0" indent="0" algn="l" rtl="0">
              <a:lnSpc>
                <a:spcPct val="87941"/>
              </a:lnSpc>
              <a:spcBef>
                <a:spcPts val="1000"/>
              </a:spcBef>
              <a:spcAft>
                <a:spcPts val="0"/>
              </a:spcAft>
              <a:buClr>
                <a:schemeClr val="dk1"/>
              </a:buClr>
              <a:buSzPts val="1100"/>
              <a:buFont typeface="Arial"/>
              <a:buNone/>
            </a:pPr>
            <a:endParaRPr sz="1300" b="1">
              <a:solidFill>
                <a:srgbClr val="4F81BD"/>
              </a:solidFill>
              <a:latin typeface="Calibri"/>
              <a:ea typeface="Calibri"/>
              <a:cs typeface="Calibri"/>
              <a:sym typeface="Calibri"/>
            </a:endParaRPr>
          </a:p>
          <a:p>
            <a:pPr marL="457200" lvl="0" indent="-342900" algn="l" rtl="0">
              <a:lnSpc>
                <a:spcPct val="150000"/>
              </a:lnSpc>
              <a:spcBef>
                <a:spcPts val="0"/>
              </a:spcBef>
              <a:spcAft>
                <a:spcPts val="0"/>
              </a:spcAft>
              <a:buSzPts val="1800"/>
              <a:buFont typeface="Arial"/>
              <a:buChar char="•"/>
            </a:pPr>
            <a:r>
              <a:rPr lang="en-US" sz="1800">
                <a:latin typeface="Arial"/>
                <a:ea typeface="Arial"/>
                <a:cs typeface="Arial"/>
                <a:sym typeface="Arial"/>
              </a:rPr>
              <a:t>Champion a culture of strategic innovation and responsible technology use across the organization.</a:t>
            </a:r>
            <a:endParaRPr sz="1800">
              <a:latin typeface="Arial"/>
              <a:ea typeface="Arial"/>
              <a:cs typeface="Arial"/>
              <a:sym typeface="Arial"/>
            </a:endParaRPr>
          </a:p>
          <a:p>
            <a:pPr marL="457200" lvl="0" indent="-342900" algn="l" rtl="0">
              <a:lnSpc>
                <a:spcPct val="150000"/>
              </a:lnSpc>
              <a:spcBef>
                <a:spcPts val="0"/>
              </a:spcBef>
              <a:spcAft>
                <a:spcPts val="0"/>
              </a:spcAft>
              <a:buSzPts val="1800"/>
              <a:buFont typeface="Arial"/>
              <a:buChar char="•"/>
            </a:pPr>
            <a:r>
              <a:rPr lang="en-US" sz="1800">
                <a:latin typeface="Arial"/>
                <a:ea typeface="Arial"/>
                <a:cs typeface="Arial"/>
                <a:sym typeface="Arial"/>
              </a:rPr>
              <a:t>Develop IT governance models that leverage volunteer or domain-specific contributors ("shadow IT") while mitigating organizational risk.</a:t>
            </a:r>
            <a:endParaRPr sz="1800">
              <a:latin typeface="Arial"/>
              <a:ea typeface="Arial"/>
              <a:cs typeface="Arial"/>
              <a:sym typeface="Arial"/>
            </a:endParaRPr>
          </a:p>
          <a:p>
            <a:pPr marL="457200" lvl="0" indent="-342900" algn="l" rtl="0">
              <a:lnSpc>
                <a:spcPct val="150000"/>
              </a:lnSpc>
              <a:spcBef>
                <a:spcPts val="0"/>
              </a:spcBef>
              <a:spcAft>
                <a:spcPts val="0"/>
              </a:spcAft>
              <a:buSzPts val="1800"/>
              <a:buFont typeface="Arial"/>
              <a:buChar char="•"/>
            </a:pPr>
            <a:r>
              <a:rPr lang="en-US" sz="1800">
                <a:latin typeface="Arial"/>
                <a:ea typeface="Arial"/>
                <a:cs typeface="Arial"/>
                <a:sym typeface="Arial"/>
              </a:rPr>
              <a:t>Represent the technology function as part of the executive team, contributing to overall organizational strategy.</a:t>
            </a:r>
            <a:endParaRPr sz="1800">
              <a:latin typeface="Arial"/>
              <a:ea typeface="Arial"/>
              <a:cs typeface="Arial"/>
              <a:sym typeface="Arial"/>
            </a:endParaRPr>
          </a:p>
          <a:p>
            <a:pPr marL="0" lvl="0" indent="0" algn="l" rtl="0">
              <a:spcBef>
                <a:spcPts val="1000"/>
              </a:spcBef>
              <a:spcAft>
                <a:spcPts val="600"/>
              </a:spcAft>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sp>
        <p:nvSpPr>
          <p:cNvPr id="413" name="Google Shape;413;g372c45a9c07_0_7"/>
          <p:cNvSpPr txBox="1">
            <a:spLocks noGrp="1"/>
          </p:cNvSpPr>
          <p:nvPr>
            <p:ph type="title"/>
          </p:nvPr>
        </p:nvSpPr>
        <p:spPr>
          <a:xfrm>
            <a:off x="1022025" y="113750"/>
            <a:ext cx="7704600" cy="1170000"/>
          </a:xfrm>
          <a:prstGeom prst="rect">
            <a:avLst/>
          </a:prstGeom>
        </p:spPr>
        <p:txBody>
          <a:bodyPr spcFirstLastPara="1" wrap="square" lIns="91425" tIns="45700" rIns="91425" bIns="45700" anchor="ctr" anchorCtr="0">
            <a:normAutofit fontScale="90000"/>
          </a:bodyPr>
          <a:lstStyle/>
          <a:p>
            <a:pPr marL="0" lvl="0" indent="0" algn="ctr" rtl="0">
              <a:spcBef>
                <a:spcPts val="0"/>
              </a:spcBef>
              <a:spcAft>
                <a:spcPts val="0"/>
              </a:spcAft>
              <a:buNone/>
            </a:pPr>
            <a:r>
              <a:rPr lang="en-US"/>
              <a:t>CIO - Experience, Skills &amp; Competencies</a:t>
            </a:r>
            <a:endParaRPr/>
          </a:p>
        </p:txBody>
      </p:sp>
      <p:sp>
        <p:nvSpPr>
          <p:cNvPr id="414" name="Google Shape;414;g372c45a9c07_0_7"/>
          <p:cNvSpPr txBox="1">
            <a:spLocks noGrp="1"/>
          </p:cNvSpPr>
          <p:nvPr>
            <p:ph type="body" idx="1"/>
          </p:nvPr>
        </p:nvSpPr>
        <p:spPr>
          <a:xfrm>
            <a:off x="982125" y="1596425"/>
            <a:ext cx="3739800" cy="4210500"/>
          </a:xfrm>
          <a:prstGeom prst="rect">
            <a:avLst/>
          </a:prstGeom>
        </p:spPr>
        <p:txBody>
          <a:bodyPr spcFirstLastPara="1" wrap="square" lIns="91425" tIns="45700" rIns="91425" bIns="45700" anchor="t" anchorCtr="0">
            <a:normAutofit fontScale="92500"/>
          </a:bodyPr>
          <a:lstStyle/>
          <a:p>
            <a:pPr marL="0" lvl="0" indent="0" algn="l" rtl="0">
              <a:lnSpc>
                <a:spcPct val="70000"/>
              </a:lnSpc>
              <a:spcBef>
                <a:spcPts val="2400"/>
              </a:spcBef>
              <a:spcAft>
                <a:spcPts val="0"/>
              </a:spcAft>
              <a:buClr>
                <a:schemeClr val="dk1"/>
              </a:buClr>
              <a:buSzPts val="1100"/>
              <a:buFont typeface="Arial"/>
              <a:buNone/>
            </a:pPr>
            <a:r>
              <a:rPr lang="en-US" sz="1400" b="1">
                <a:solidFill>
                  <a:srgbClr val="365F91"/>
                </a:solidFill>
                <a:latin typeface="Calibri"/>
                <a:ea typeface="Calibri"/>
                <a:cs typeface="Calibri"/>
                <a:sym typeface="Calibri"/>
              </a:rPr>
              <a:t>Experience Required</a:t>
            </a:r>
            <a:br>
              <a:rPr lang="en-US" sz="1400" b="1">
                <a:solidFill>
                  <a:srgbClr val="365F91"/>
                </a:solidFill>
                <a:latin typeface="Calibri"/>
                <a:ea typeface="Calibri"/>
                <a:cs typeface="Calibri"/>
                <a:sym typeface="Calibri"/>
              </a:rPr>
            </a:br>
            <a:endParaRPr sz="1400" b="1">
              <a:solidFill>
                <a:srgbClr val="365F91"/>
              </a:solidFill>
              <a:latin typeface="Calibri"/>
              <a:ea typeface="Calibri"/>
              <a:cs typeface="Calibri"/>
              <a:sym typeface="Calibri"/>
            </a:endParaRPr>
          </a:p>
          <a:p>
            <a:pPr marL="342900" lvl="0" indent="-304800" algn="l" rtl="0">
              <a:lnSpc>
                <a:spcPct val="150000"/>
              </a:lnSpc>
              <a:spcBef>
                <a:spcPts val="0"/>
              </a:spcBef>
              <a:spcAft>
                <a:spcPts val="0"/>
              </a:spcAft>
              <a:buSzPts val="1200"/>
              <a:buFont typeface="Arial"/>
              <a:buChar char="•"/>
            </a:pPr>
            <a:r>
              <a:rPr lang="en-US" sz="1200">
                <a:latin typeface="Arial"/>
                <a:ea typeface="Arial"/>
                <a:cs typeface="Arial"/>
                <a:sym typeface="Arial"/>
              </a:rPr>
              <a:t>10+ years of progressive experience in IT leadership, with a minimum of 5 years in a senior executive role (e.g., CIO, CTO, VP of IT), ideally within a non-profit, NGO, or mission-driven organization.</a:t>
            </a:r>
            <a:endParaRPr sz="1200">
              <a:latin typeface="Arial"/>
              <a:ea typeface="Arial"/>
              <a:cs typeface="Arial"/>
              <a:sym typeface="Arial"/>
            </a:endParaRPr>
          </a:p>
          <a:p>
            <a:pPr marL="342900" lvl="0" indent="-304800" algn="l" rtl="0">
              <a:lnSpc>
                <a:spcPct val="150000"/>
              </a:lnSpc>
              <a:spcBef>
                <a:spcPts val="0"/>
              </a:spcBef>
              <a:spcAft>
                <a:spcPts val="0"/>
              </a:spcAft>
              <a:buSzPts val="1200"/>
              <a:buFont typeface="Arial"/>
              <a:buChar char="•"/>
            </a:pPr>
            <a:r>
              <a:rPr lang="en-US" sz="1200">
                <a:latin typeface="Arial"/>
                <a:ea typeface="Arial"/>
                <a:cs typeface="Arial"/>
                <a:sym typeface="Arial"/>
              </a:rPr>
              <a:t>Demonstrated success in leading IT governance, IAM, cybersecurity programs, and enterprise system deployments.</a:t>
            </a:r>
            <a:endParaRPr sz="1200">
              <a:latin typeface="Arial"/>
              <a:ea typeface="Arial"/>
              <a:cs typeface="Arial"/>
              <a:sym typeface="Arial"/>
            </a:endParaRPr>
          </a:p>
          <a:p>
            <a:pPr marL="342900" lvl="0" indent="-304800" algn="l" rtl="0">
              <a:lnSpc>
                <a:spcPct val="150000"/>
              </a:lnSpc>
              <a:spcBef>
                <a:spcPts val="0"/>
              </a:spcBef>
              <a:spcAft>
                <a:spcPts val="0"/>
              </a:spcAft>
              <a:buSzPts val="1200"/>
              <a:buFont typeface="Arial"/>
              <a:buChar char="•"/>
            </a:pPr>
            <a:r>
              <a:rPr lang="en-US" sz="1200">
                <a:latin typeface="Arial"/>
                <a:ea typeface="Arial"/>
                <a:cs typeface="Arial"/>
                <a:sym typeface="Arial"/>
              </a:rPr>
              <a:t>Experience interfacing with Boards of Directors and presenting strategic technology insights and recommendations.</a:t>
            </a:r>
            <a:endParaRPr sz="1200">
              <a:latin typeface="Arial"/>
              <a:ea typeface="Arial"/>
              <a:cs typeface="Arial"/>
              <a:sym typeface="Arial"/>
            </a:endParaRPr>
          </a:p>
          <a:p>
            <a:pPr marL="342900" lvl="0" indent="-304800" algn="l" rtl="0">
              <a:lnSpc>
                <a:spcPct val="150000"/>
              </a:lnSpc>
              <a:spcBef>
                <a:spcPts val="0"/>
              </a:spcBef>
              <a:spcAft>
                <a:spcPts val="0"/>
              </a:spcAft>
              <a:buSzPts val="1200"/>
              <a:buFont typeface="Arial"/>
              <a:buChar char="•"/>
            </a:pPr>
            <a:r>
              <a:rPr lang="en-US" sz="1200">
                <a:latin typeface="Arial"/>
                <a:ea typeface="Arial"/>
                <a:cs typeface="Arial"/>
                <a:sym typeface="Arial"/>
              </a:rPr>
              <a:t>Proven ability to lead risk management, vendor negotiations, and cross-departmental technology alignment.</a:t>
            </a:r>
            <a:endParaRPr sz="1200">
              <a:latin typeface="Arial"/>
              <a:ea typeface="Arial"/>
              <a:cs typeface="Arial"/>
              <a:sym typeface="Arial"/>
            </a:endParaRPr>
          </a:p>
          <a:p>
            <a:pPr marL="0" lvl="0" indent="0" algn="l" rtl="0">
              <a:spcBef>
                <a:spcPts val="1000"/>
              </a:spcBef>
              <a:spcAft>
                <a:spcPts val="600"/>
              </a:spcAft>
              <a:buNone/>
            </a:pPr>
            <a:endParaRPr/>
          </a:p>
        </p:txBody>
      </p:sp>
      <p:sp>
        <p:nvSpPr>
          <p:cNvPr id="415" name="Google Shape;415;g372c45a9c07_0_7"/>
          <p:cNvSpPr txBox="1">
            <a:spLocks noGrp="1"/>
          </p:cNvSpPr>
          <p:nvPr>
            <p:ph type="body" idx="2"/>
          </p:nvPr>
        </p:nvSpPr>
        <p:spPr>
          <a:xfrm>
            <a:off x="4946900" y="1574400"/>
            <a:ext cx="3739800" cy="4751400"/>
          </a:xfrm>
          <a:prstGeom prst="rect">
            <a:avLst/>
          </a:prstGeom>
        </p:spPr>
        <p:txBody>
          <a:bodyPr spcFirstLastPara="1" wrap="square" lIns="91425" tIns="45700" rIns="91425" bIns="45700" anchor="t" anchorCtr="0">
            <a:normAutofit fontScale="85000" lnSpcReduction="20000"/>
          </a:bodyPr>
          <a:lstStyle/>
          <a:p>
            <a:pPr marL="0" lvl="0" indent="0" algn="l" rtl="0">
              <a:lnSpc>
                <a:spcPct val="70000"/>
              </a:lnSpc>
              <a:spcBef>
                <a:spcPts val="2400"/>
              </a:spcBef>
              <a:spcAft>
                <a:spcPts val="0"/>
              </a:spcAft>
              <a:buClr>
                <a:schemeClr val="dk1"/>
              </a:buClr>
              <a:buSzPct val="78571"/>
              <a:buFont typeface="Arial"/>
              <a:buNone/>
            </a:pPr>
            <a:r>
              <a:rPr lang="en-US" b="1">
                <a:solidFill>
                  <a:srgbClr val="365F91"/>
                </a:solidFill>
                <a:latin typeface="Calibri"/>
                <a:ea typeface="Calibri"/>
                <a:cs typeface="Calibri"/>
                <a:sym typeface="Calibri"/>
              </a:rPr>
              <a:t>Skills &amp; Competencies</a:t>
            </a:r>
            <a:br>
              <a:rPr lang="en-US" sz="1400" b="1">
                <a:solidFill>
                  <a:srgbClr val="365F91"/>
                </a:solidFill>
                <a:latin typeface="Calibri"/>
                <a:ea typeface="Calibri"/>
                <a:cs typeface="Calibri"/>
                <a:sym typeface="Calibri"/>
              </a:rPr>
            </a:br>
            <a:endParaRPr sz="1400" b="1">
              <a:solidFill>
                <a:srgbClr val="365F91"/>
              </a:solidFill>
              <a:latin typeface="Calibri"/>
              <a:ea typeface="Calibri"/>
              <a:cs typeface="Calibri"/>
              <a:sym typeface="Calibri"/>
            </a:endParaRPr>
          </a:p>
          <a:p>
            <a:pPr marL="342900" marR="0" lvl="0" indent="-293843" algn="l" rtl="0">
              <a:lnSpc>
                <a:spcPct val="150000"/>
              </a:lnSpc>
              <a:spcBef>
                <a:spcPts val="0"/>
              </a:spcBef>
              <a:spcAft>
                <a:spcPts val="0"/>
              </a:spcAft>
              <a:buSzPct val="100000"/>
              <a:buChar char="•"/>
            </a:pPr>
            <a:r>
              <a:rPr lang="en-US" sz="1325">
                <a:latin typeface="Arial"/>
                <a:ea typeface="Arial"/>
                <a:cs typeface="Arial"/>
                <a:sym typeface="Arial"/>
              </a:rPr>
              <a:t>Strategic Vision: Ability to craft and drive technology strategy in alignment with mission and organizational priorities.</a:t>
            </a:r>
            <a:endParaRPr sz="1325">
              <a:latin typeface="Arial"/>
              <a:ea typeface="Arial"/>
              <a:cs typeface="Arial"/>
              <a:sym typeface="Arial"/>
            </a:endParaRPr>
          </a:p>
          <a:p>
            <a:pPr marL="342900" marR="0" lvl="0" indent="-293843" algn="l" rtl="0">
              <a:lnSpc>
                <a:spcPct val="150000"/>
              </a:lnSpc>
              <a:spcBef>
                <a:spcPts val="0"/>
              </a:spcBef>
              <a:spcAft>
                <a:spcPts val="0"/>
              </a:spcAft>
              <a:buSzPct val="100000"/>
              <a:buChar char="•"/>
            </a:pPr>
            <a:r>
              <a:rPr lang="en-US" sz="1325">
                <a:latin typeface="Arial"/>
                <a:ea typeface="Arial"/>
                <a:cs typeface="Arial"/>
                <a:sym typeface="Arial"/>
              </a:rPr>
              <a:t>Governance &amp; Compliance: Expertise in establishing IT governance and risk management frameworks tailored to non-profit environments.</a:t>
            </a:r>
            <a:endParaRPr sz="1325">
              <a:latin typeface="Arial"/>
              <a:ea typeface="Arial"/>
              <a:cs typeface="Arial"/>
              <a:sym typeface="Arial"/>
            </a:endParaRPr>
          </a:p>
          <a:p>
            <a:pPr marL="342900" marR="0" lvl="0" indent="-293843" algn="l" rtl="0">
              <a:lnSpc>
                <a:spcPct val="150000"/>
              </a:lnSpc>
              <a:spcBef>
                <a:spcPts val="0"/>
              </a:spcBef>
              <a:spcAft>
                <a:spcPts val="0"/>
              </a:spcAft>
              <a:buSzPct val="100000"/>
              <a:buChar char="•"/>
            </a:pPr>
            <a:r>
              <a:rPr lang="en-US" sz="1325">
                <a:latin typeface="Arial"/>
                <a:ea typeface="Arial"/>
                <a:cs typeface="Arial"/>
                <a:sym typeface="Arial"/>
              </a:rPr>
              <a:t>Executive Communication: Strong ability to distill technical information for non-technical audiences, including board and executive stakeholders.</a:t>
            </a:r>
            <a:endParaRPr sz="1325">
              <a:latin typeface="Arial"/>
              <a:ea typeface="Arial"/>
              <a:cs typeface="Arial"/>
              <a:sym typeface="Arial"/>
            </a:endParaRPr>
          </a:p>
          <a:p>
            <a:pPr marL="342900" marR="0" lvl="0" indent="-293843" algn="l" rtl="0">
              <a:lnSpc>
                <a:spcPct val="150000"/>
              </a:lnSpc>
              <a:spcBef>
                <a:spcPts val="0"/>
              </a:spcBef>
              <a:spcAft>
                <a:spcPts val="0"/>
              </a:spcAft>
              <a:buSzPct val="100000"/>
              <a:buChar char="•"/>
            </a:pPr>
            <a:r>
              <a:rPr lang="en-US" sz="1325">
                <a:latin typeface="Arial"/>
                <a:ea typeface="Arial"/>
                <a:cs typeface="Arial"/>
                <a:sym typeface="Arial"/>
              </a:rPr>
              <a:t>Cross-Functional Influence: Capable of fostering collaboration and securing buy-in from diverse internal and external stakeholders.</a:t>
            </a:r>
            <a:endParaRPr sz="1325">
              <a:latin typeface="Arial"/>
              <a:ea typeface="Arial"/>
              <a:cs typeface="Arial"/>
              <a:sym typeface="Arial"/>
            </a:endParaRPr>
          </a:p>
          <a:p>
            <a:pPr marL="342900" marR="0" lvl="0" indent="-293843" algn="l" rtl="0">
              <a:lnSpc>
                <a:spcPct val="150000"/>
              </a:lnSpc>
              <a:spcBef>
                <a:spcPts val="0"/>
              </a:spcBef>
              <a:spcAft>
                <a:spcPts val="0"/>
              </a:spcAft>
              <a:buSzPct val="100000"/>
              <a:buChar char="•"/>
            </a:pPr>
            <a:r>
              <a:rPr lang="en-US" sz="1325">
                <a:latin typeface="Arial"/>
                <a:ea typeface="Arial"/>
                <a:cs typeface="Arial"/>
                <a:sym typeface="Arial"/>
              </a:rPr>
              <a:t>Technical Fluency: Familiar with IAM systems, cloud platforms, CRM and ERP systems (e.g., Salesforce for Nonprofits, NetSuite), and data privacy regulations.</a:t>
            </a:r>
            <a:endParaRPr sz="1325">
              <a:latin typeface="Arial"/>
              <a:ea typeface="Arial"/>
              <a:cs typeface="Arial"/>
              <a:sym typeface="Arial"/>
            </a:endParaRPr>
          </a:p>
          <a:p>
            <a:pPr marL="342900" marR="0" lvl="0" indent="-293843" algn="l" rtl="0">
              <a:lnSpc>
                <a:spcPct val="150000"/>
              </a:lnSpc>
              <a:spcBef>
                <a:spcPts val="0"/>
              </a:spcBef>
              <a:spcAft>
                <a:spcPts val="0"/>
              </a:spcAft>
              <a:buSzPct val="100000"/>
              <a:buChar char="•"/>
            </a:pPr>
            <a:r>
              <a:rPr lang="en-US" sz="1325">
                <a:latin typeface="Arial"/>
                <a:ea typeface="Arial"/>
                <a:cs typeface="Arial"/>
                <a:sym typeface="Arial"/>
              </a:rPr>
              <a:t>Mission-Driven Leadership: Committed to leveraging technology for social impact, transparency, and operational efficiency.</a:t>
            </a:r>
            <a:endParaRPr sz="1325">
              <a:latin typeface="Arial"/>
              <a:ea typeface="Arial"/>
              <a:cs typeface="Arial"/>
              <a:sym typeface="Arial"/>
            </a:endParaRPr>
          </a:p>
          <a:p>
            <a:pPr marL="0" lvl="0" indent="0" algn="l" rtl="0">
              <a:spcBef>
                <a:spcPts val="1000"/>
              </a:spcBef>
              <a:spcAft>
                <a:spcPts val="600"/>
              </a:spcAft>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9"/>
        <p:cNvGrpSpPr/>
        <p:nvPr/>
      </p:nvGrpSpPr>
      <p:grpSpPr>
        <a:xfrm>
          <a:off x="0" y="0"/>
          <a:ext cx="0" cy="0"/>
          <a:chOff x="0" y="0"/>
          <a:chExt cx="0" cy="0"/>
        </a:xfrm>
      </p:grpSpPr>
      <p:sp>
        <p:nvSpPr>
          <p:cNvPr id="420" name="Google Shape;420;p13"/>
          <p:cNvSpPr/>
          <p:nvPr/>
        </p:nvSpPr>
        <p:spPr>
          <a:xfrm>
            <a:off x="5802229" y="1"/>
            <a:ext cx="3341771" cy="6858000"/>
          </a:xfrm>
          <a:prstGeom prst="rect">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421" name="Google Shape;421;p13"/>
          <p:cNvSpPr txBox="1">
            <a:spLocks noGrp="1"/>
          </p:cNvSpPr>
          <p:nvPr>
            <p:ph type="title"/>
          </p:nvPr>
        </p:nvSpPr>
        <p:spPr>
          <a:xfrm>
            <a:off x="6878544" y="1074392"/>
            <a:ext cx="1832574" cy="4377961"/>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0000"/>
              </a:buClr>
              <a:buSzPts val="3200"/>
              <a:buFont typeface="Corbel"/>
              <a:buNone/>
            </a:pPr>
            <a:r>
              <a:rPr lang="en-US" sz="3200">
                <a:solidFill>
                  <a:srgbClr val="000000"/>
                </a:solidFill>
              </a:rPr>
              <a:t>Call to Action</a:t>
            </a:r>
            <a:endParaRPr/>
          </a:p>
        </p:txBody>
      </p:sp>
      <p:sp>
        <p:nvSpPr>
          <p:cNvPr id="422" name="Google Shape;422;p13"/>
          <p:cNvSpPr/>
          <p:nvPr/>
        </p:nvSpPr>
        <p:spPr>
          <a:xfrm rot="10800000" flipH="1">
            <a:off x="0" y="0"/>
            <a:ext cx="6774075" cy="6858000"/>
          </a:xfrm>
          <a:custGeom>
            <a:avLst/>
            <a:gdLst/>
            <a:ahLst/>
            <a:cxnLst/>
            <a:rect l="l" t="t" r="r" b="b"/>
            <a:pathLst>
              <a:path w="9032100" h="6858000" extrusionOk="0">
                <a:moveTo>
                  <a:pt x="7891921" y="1602751"/>
                </a:moveTo>
                <a:lnTo>
                  <a:pt x="9032100" y="0"/>
                </a:lnTo>
                <a:lnTo>
                  <a:pt x="7880182" y="0"/>
                </a:lnTo>
                <a:lnTo>
                  <a:pt x="7880182" y="1528762"/>
                </a:lnTo>
                <a:close/>
                <a:moveTo>
                  <a:pt x="7880182" y="6858000"/>
                </a:moveTo>
                <a:lnTo>
                  <a:pt x="8725712" y="6858000"/>
                </a:lnTo>
                <a:lnTo>
                  <a:pt x="7891921" y="1602751"/>
                </a:lnTo>
                <a:lnTo>
                  <a:pt x="7880182" y="1619252"/>
                </a:lnTo>
                <a:close/>
                <a:moveTo>
                  <a:pt x="0" y="6858000"/>
                </a:moveTo>
                <a:lnTo>
                  <a:pt x="7880181" y="6858000"/>
                </a:lnTo>
                <a:lnTo>
                  <a:pt x="7880181" y="0"/>
                </a:lnTo>
                <a:lnTo>
                  <a:pt x="0" y="0"/>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orbel"/>
              <a:ea typeface="Corbel"/>
              <a:cs typeface="Corbel"/>
              <a:sym typeface="Corbel"/>
            </a:endParaRPr>
          </a:p>
        </p:txBody>
      </p:sp>
      <p:grpSp>
        <p:nvGrpSpPr>
          <p:cNvPr id="423" name="Google Shape;423;p13"/>
          <p:cNvGrpSpPr/>
          <p:nvPr/>
        </p:nvGrpSpPr>
        <p:grpSpPr>
          <a:xfrm>
            <a:off x="5957000" y="0"/>
            <a:ext cx="1827609" cy="6858001"/>
            <a:chOff x="1320800" y="0"/>
            <a:chExt cx="2436813" cy="6858001"/>
          </a:xfrm>
        </p:grpSpPr>
        <p:sp>
          <p:nvSpPr>
            <p:cNvPr id="424" name="Google Shape;424;p13"/>
            <p:cNvSpPr/>
            <p:nvPr/>
          </p:nvSpPr>
          <p:spPr>
            <a:xfrm>
              <a:off x="1627188" y="0"/>
              <a:ext cx="1122363" cy="5329238"/>
            </a:xfrm>
            <a:custGeom>
              <a:avLst/>
              <a:gdLst/>
              <a:ahLst/>
              <a:cxnLst/>
              <a:rect l="l" t="t" r="r" b="b"/>
              <a:pathLst>
                <a:path w="707" h="3357" extrusionOk="0">
                  <a:moveTo>
                    <a:pt x="0" y="3330"/>
                  </a:moveTo>
                  <a:lnTo>
                    <a:pt x="156" y="3357"/>
                  </a:lnTo>
                  <a:lnTo>
                    <a:pt x="707" y="0"/>
                  </a:lnTo>
                  <a:lnTo>
                    <a:pt x="547" y="0"/>
                  </a:lnTo>
                  <a:lnTo>
                    <a:pt x="0" y="3330"/>
                  </a:lnTo>
                  <a:close/>
                </a:path>
              </a:pathLst>
            </a:custGeom>
            <a:solidFill>
              <a:schemeClr val="accen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425" name="Google Shape;425;p13"/>
            <p:cNvSpPr/>
            <p:nvPr/>
          </p:nvSpPr>
          <p:spPr>
            <a:xfrm>
              <a:off x="1320800" y="0"/>
              <a:ext cx="1117600" cy="5276850"/>
            </a:xfrm>
            <a:custGeom>
              <a:avLst/>
              <a:gdLst/>
              <a:ahLst/>
              <a:cxnLst/>
              <a:rect l="l" t="t" r="r" b="b"/>
              <a:pathLst>
                <a:path w="704" h="3324" extrusionOk="0">
                  <a:moveTo>
                    <a:pt x="704" y="0"/>
                  </a:moveTo>
                  <a:lnTo>
                    <a:pt x="545" y="0"/>
                  </a:lnTo>
                  <a:lnTo>
                    <a:pt x="0" y="3300"/>
                  </a:lnTo>
                  <a:lnTo>
                    <a:pt x="157" y="3324"/>
                  </a:lnTo>
                  <a:lnTo>
                    <a:pt x="704" y="0"/>
                  </a:lnTo>
                  <a:close/>
                </a:path>
              </a:pathLst>
            </a:custGeom>
            <a:solidFill>
              <a:srgbClr val="59595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426" name="Google Shape;426;p13"/>
            <p:cNvSpPr/>
            <p:nvPr/>
          </p:nvSpPr>
          <p:spPr>
            <a:xfrm>
              <a:off x="1320800" y="5238750"/>
              <a:ext cx="1228725" cy="1619250"/>
            </a:xfrm>
            <a:custGeom>
              <a:avLst/>
              <a:gdLst/>
              <a:ahLst/>
              <a:cxnLst/>
              <a:rect l="l" t="t" r="r" b="b"/>
              <a:pathLst>
                <a:path w="774" h="1020" extrusionOk="0">
                  <a:moveTo>
                    <a:pt x="0" y="0"/>
                  </a:moveTo>
                  <a:lnTo>
                    <a:pt x="740" y="1020"/>
                  </a:lnTo>
                  <a:lnTo>
                    <a:pt x="774" y="1020"/>
                  </a:lnTo>
                  <a:lnTo>
                    <a:pt x="0" y="0"/>
                  </a:lnTo>
                  <a:close/>
                </a:path>
              </a:pathLst>
            </a:custGeom>
            <a:solidFill>
              <a:srgbClr val="262626"/>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427" name="Google Shape;427;p13"/>
            <p:cNvSpPr/>
            <p:nvPr/>
          </p:nvSpPr>
          <p:spPr>
            <a:xfrm>
              <a:off x="1627188" y="5291138"/>
              <a:ext cx="1495425" cy="1566863"/>
            </a:xfrm>
            <a:custGeom>
              <a:avLst/>
              <a:gdLst/>
              <a:ahLst/>
              <a:cxnLst/>
              <a:rect l="l" t="t" r="r" b="b"/>
              <a:pathLst>
                <a:path w="942" h="987" extrusionOk="0">
                  <a:moveTo>
                    <a:pt x="0" y="0"/>
                  </a:moveTo>
                  <a:lnTo>
                    <a:pt x="909" y="987"/>
                  </a:lnTo>
                  <a:lnTo>
                    <a:pt x="942" y="987"/>
                  </a:lnTo>
                  <a:lnTo>
                    <a:pt x="0" y="0"/>
                  </a:lnTo>
                  <a:close/>
                </a:path>
              </a:pathLst>
            </a:custGeom>
            <a:solidFill>
              <a:srgbClr val="0B598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428" name="Google Shape;428;p13"/>
            <p:cNvSpPr/>
            <p:nvPr/>
          </p:nvSpPr>
          <p:spPr>
            <a:xfrm>
              <a:off x="1627188" y="5286375"/>
              <a:ext cx="2130425" cy="1571625"/>
            </a:xfrm>
            <a:custGeom>
              <a:avLst/>
              <a:gdLst/>
              <a:ahLst/>
              <a:cxnLst/>
              <a:rect l="l" t="t" r="r" b="b"/>
              <a:pathLst>
                <a:path w="1342" h="990" extrusionOk="0">
                  <a:moveTo>
                    <a:pt x="0" y="3"/>
                  </a:moveTo>
                  <a:lnTo>
                    <a:pt x="942" y="990"/>
                  </a:lnTo>
                  <a:lnTo>
                    <a:pt x="1342" y="990"/>
                  </a:lnTo>
                  <a:lnTo>
                    <a:pt x="156" y="27"/>
                  </a:lnTo>
                  <a:lnTo>
                    <a:pt x="0" y="0"/>
                  </a:lnTo>
                  <a:lnTo>
                    <a:pt x="0" y="3"/>
                  </a:lnTo>
                  <a:close/>
                </a:path>
              </a:pathLst>
            </a:custGeom>
            <a:solidFill>
              <a:srgbClr val="1186C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429" name="Google Shape;429;p13"/>
            <p:cNvSpPr/>
            <p:nvPr/>
          </p:nvSpPr>
          <p:spPr>
            <a:xfrm>
              <a:off x="1320800" y="5238750"/>
              <a:ext cx="1695450" cy="1619250"/>
            </a:xfrm>
            <a:custGeom>
              <a:avLst/>
              <a:gdLst/>
              <a:ahLst/>
              <a:cxnLst/>
              <a:rect l="l" t="t" r="r" b="b"/>
              <a:pathLst>
                <a:path w="1068" h="1020" extrusionOk="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3F3F3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grpSp>
      <p:grpSp>
        <p:nvGrpSpPr>
          <p:cNvPr id="430" name="Google Shape;430;p13"/>
          <p:cNvGrpSpPr/>
          <p:nvPr/>
        </p:nvGrpSpPr>
        <p:grpSpPr>
          <a:xfrm>
            <a:off x="469300" y="1257592"/>
            <a:ext cx="5062141" cy="5235458"/>
            <a:chOff x="0" y="2174"/>
            <a:chExt cx="5062141" cy="5235458"/>
          </a:xfrm>
        </p:grpSpPr>
        <p:sp>
          <p:nvSpPr>
            <p:cNvPr id="431" name="Google Shape;431;p13"/>
            <p:cNvSpPr/>
            <p:nvPr/>
          </p:nvSpPr>
          <p:spPr>
            <a:xfrm>
              <a:off x="0" y="2174"/>
              <a:ext cx="5062141" cy="1102201"/>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13"/>
            <p:cNvSpPr/>
            <p:nvPr/>
          </p:nvSpPr>
          <p:spPr>
            <a:xfrm>
              <a:off x="333416" y="250170"/>
              <a:ext cx="606210" cy="606210"/>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13"/>
            <p:cNvSpPr/>
            <p:nvPr/>
          </p:nvSpPr>
          <p:spPr>
            <a:xfrm>
              <a:off x="1273043" y="2174"/>
              <a:ext cx="3789097" cy="1102201"/>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13"/>
            <p:cNvSpPr txBox="1"/>
            <p:nvPr/>
          </p:nvSpPr>
          <p:spPr>
            <a:xfrm>
              <a:off x="1273043" y="2174"/>
              <a:ext cx="3789000" cy="1102200"/>
            </a:xfrm>
            <a:prstGeom prst="rect">
              <a:avLst/>
            </a:prstGeom>
            <a:noFill/>
            <a:ln>
              <a:noFill/>
            </a:ln>
          </p:spPr>
          <p:txBody>
            <a:bodyPr spcFirstLastPara="1" wrap="square" lIns="116650" tIns="116650" rIns="116650" bIns="116650" anchor="ctr" anchorCtr="0">
              <a:noAutofit/>
            </a:bodyPr>
            <a:lstStyle/>
            <a:p>
              <a:pPr marL="0" marR="0" lvl="0" indent="0" algn="l" rtl="0">
                <a:lnSpc>
                  <a:spcPct val="100000"/>
                </a:lnSpc>
                <a:spcBef>
                  <a:spcPts val="0"/>
                </a:spcBef>
                <a:spcAft>
                  <a:spcPts val="0"/>
                </a:spcAft>
                <a:buClr>
                  <a:schemeClr val="dk1"/>
                </a:buClr>
                <a:buSzPts val="2100"/>
                <a:buFont typeface="Corbel"/>
                <a:buNone/>
              </a:pPr>
              <a:r>
                <a:rPr lang="en-US" sz="2100">
                  <a:solidFill>
                    <a:schemeClr val="dk1"/>
                  </a:solidFill>
                  <a:latin typeface="Corbel"/>
                  <a:ea typeface="Corbel"/>
                  <a:cs typeface="Corbel"/>
                  <a:sym typeface="Corbel"/>
                </a:rPr>
                <a:t>Interview and Select CIO</a:t>
              </a:r>
              <a:endParaRPr/>
            </a:p>
          </p:txBody>
        </p:sp>
        <p:sp>
          <p:nvSpPr>
            <p:cNvPr id="435" name="Google Shape;435;p13"/>
            <p:cNvSpPr/>
            <p:nvPr/>
          </p:nvSpPr>
          <p:spPr>
            <a:xfrm>
              <a:off x="0" y="1379926"/>
              <a:ext cx="5062141" cy="1102201"/>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13"/>
            <p:cNvSpPr/>
            <p:nvPr/>
          </p:nvSpPr>
          <p:spPr>
            <a:xfrm>
              <a:off x="333416" y="1627922"/>
              <a:ext cx="606210" cy="606210"/>
            </a:xfrm>
            <a:prstGeom prst="rect">
              <a:avLst/>
            </a:prstGeom>
            <a:blipFill rotWithShape="1">
              <a:blip r:embed="rId5">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13"/>
            <p:cNvSpPr/>
            <p:nvPr/>
          </p:nvSpPr>
          <p:spPr>
            <a:xfrm>
              <a:off x="1273043" y="1379926"/>
              <a:ext cx="3789097" cy="1102201"/>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13"/>
            <p:cNvSpPr txBox="1"/>
            <p:nvPr/>
          </p:nvSpPr>
          <p:spPr>
            <a:xfrm>
              <a:off x="1273043" y="1379926"/>
              <a:ext cx="3789097" cy="1102201"/>
            </a:xfrm>
            <a:prstGeom prst="rect">
              <a:avLst/>
            </a:prstGeom>
            <a:noFill/>
            <a:ln>
              <a:noFill/>
            </a:ln>
          </p:spPr>
          <p:txBody>
            <a:bodyPr spcFirstLastPara="1" wrap="square" lIns="116650" tIns="116650" rIns="116650" bIns="116650" anchor="ctr" anchorCtr="0">
              <a:noAutofit/>
            </a:bodyPr>
            <a:lstStyle/>
            <a:p>
              <a:pPr marL="0" marR="0" lvl="0" indent="0" algn="l" rtl="0">
                <a:lnSpc>
                  <a:spcPct val="100000"/>
                </a:lnSpc>
                <a:spcBef>
                  <a:spcPts val="0"/>
                </a:spcBef>
                <a:spcAft>
                  <a:spcPts val="0"/>
                </a:spcAft>
                <a:buClr>
                  <a:schemeClr val="dk1"/>
                </a:buClr>
                <a:buSzPts val="2100"/>
                <a:buFont typeface="Corbel"/>
                <a:buNone/>
              </a:pPr>
              <a:r>
                <a:rPr lang="en-US" sz="2100">
                  <a:solidFill>
                    <a:schemeClr val="dk1"/>
                  </a:solidFill>
                  <a:latin typeface="Corbel"/>
                  <a:ea typeface="Corbel"/>
                  <a:cs typeface="Corbel"/>
                  <a:sym typeface="Corbel"/>
                </a:rPr>
                <a:t>Analyze IT Landscape and Develop Roadmap to Address Gaps</a:t>
              </a:r>
              <a:endParaRPr/>
            </a:p>
          </p:txBody>
        </p:sp>
        <p:sp>
          <p:nvSpPr>
            <p:cNvPr id="439" name="Google Shape;439;p13"/>
            <p:cNvSpPr/>
            <p:nvPr/>
          </p:nvSpPr>
          <p:spPr>
            <a:xfrm>
              <a:off x="0" y="2757679"/>
              <a:ext cx="5062141" cy="1102201"/>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13"/>
            <p:cNvSpPr/>
            <p:nvPr/>
          </p:nvSpPr>
          <p:spPr>
            <a:xfrm>
              <a:off x="333416" y="3005674"/>
              <a:ext cx="606210" cy="606210"/>
            </a:xfrm>
            <a:prstGeom prst="rect">
              <a:avLst/>
            </a:prstGeom>
            <a:blipFill rotWithShape="1">
              <a:blip r:embed="rId6">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13"/>
            <p:cNvSpPr/>
            <p:nvPr/>
          </p:nvSpPr>
          <p:spPr>
            <a:xfrm>
              <a:off x="1273043" y="2757679"/>
              <a:ext cx="3789097" cy="1102201"/>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13"/>
            <p:cNvSpPr txBox="1"/>
            <p:nvPr/>
          </p:nvSpPr>
          <p:spPr>
            <a:xfrm>
              <a:off x="1273043" y="2757679"/>
              <a:ext cx="3789097" cy="1102201"/>
            </a:xfrm>
            <a:prstGeom prst="rect">
              <a:avLst/>
            </a:prstGeom>
            <a:noFill/>
            <a:ln>
              <a:noFill/>
            </a:ln>
          </p:spPr>
          <p:txBody>
            <a:bodyPr spcFirstLastPara="1" wrap="square" lIns="116650" tIns="116650" rIns="116650" bIns="116650" anchor="ctr" anchorCtr="0">
              <a:noAutofit/>
            </a:bodyPr>
            <a:lstStyle/>
            <a:p>
              <a:pPr marL="0" marR="0" lvl="0" indent="0" algn="l" rtl="0">
                <a:lnSpc>
                  <a:spcPct val="100000"/>
                </a:lnSpc>
                <a:spcBef>
                  <a:spcPts val="0"/>
                </a:spcBef>
                <a:spcAft>
                  <a:spcPts val="0"/>
                </a:spcAft>
                <a:buClr>
                  <a:schemeClr val="dk1"/>
                </a:buClr>
                <a:buSzPts val="2100"/>
                <a:buFont typeface="Corbel"/>
                <a:buNone/>
              </a:pPr>
              <a:r>
                <a:rPr lang="en-US" sz="2100">
                  <a:solidFill>
                    <a:schemeClr val="dk1"/>
                  </a:solidFill>
                  <a:latin typeface="Corbel"/>
                  <a:ea typeface="Corbel"/>
                  <a:cs typeface="Corbel"/>
                  <a:sym typeface="Corbel"/>
                </a:rPr>
                <a:t>Put New Operating Framework and Organization in place</a:t>
              </a:r>
              <a:endParaRPr/>
            </a:p>
          </p:txBody>
        </p:sp>
        <p:sp>
          <p:nvSpPr>
            <p:cNvPr id="443" name="Google Shape;443;p13"/>
            <p:cNvSpPr/>
            <p:nvPr/>
          </p:nvSpPr>
          <p:spPr>
            <a:xfrm>
              <a:off x="0" y="4135431"/>
              <a:ext cx="5062141" cy="1102201"/>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13"/>
            <p:cNvSpPr/>
            <p:nvPr/>
          </p:nvSpPr>
          <p:spPr>
            <a:xfrm>
              <a:off x="333416" y="4383426"/>
              <a:ext cx="606210" cy="606210"/>
            </a:xfrm>
            <a:prstGeom prst="rect">
              <a:avLst/>
            </a:prstGeom>
            <a:blipFill rotWithShape="1">
              <a:blip r:embed="rId7">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13"/>
            <p:cNvSpPr/>
            <p:nvPr/>
          </p:nvSpPr>
          <p:spPr>
            <a:xfrm>
              <a:off x="1273043" y="4135431"/>
              <a:ext cx="3789097" cy="1102201"/>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13"/>
            <p:cNvSpPr txBox="1"/>
            <p:nvPr/>
          </p:nvSpPr>
          <p:spPr>
            <a:xfrm>
              <a:off x="1273043" y="4135431"/>
              <a:ext cx="3789097" cy="1102201"/>
            </a:xfrm>
            <a:prstGeom prst="rect">
              <a:avLst/>
            </a:prstGeom>
            <a:noFill/>
            <a:ln>
              <a:noFill/>
            </a:ln>
          </p:spPr>
          <p:txBody>
            <a:bodyPr spcFirstLastPara="1" wrap="square" lIns="116650" tIns="116650" rIns="116650" bIns="116650" anchor="ctr" anchorCtr="0">
              <a:noAutofit/>
            </a:bodyPr>
            <a:lstStyle/>
            <a:p>
              <a:pPr marL="0" marR="0" lvl="0" indent="0" algn="l" rtl="0">
                <a:lnSpc>
                  <a:spcPct val="100000"/>
                </a:lnSpc>
                <a:spcBef>
                  <a:spcPts val="0"/>
                </a:spcBef>
                <a:spcAft>
                  <a:spcPts val="0"/>
                </a:spcAft>
                <a:buClr>
                  <a:schemeClr val="dk1"/>
                </a:buClr>
                <a:buSzPts val="2100"/>
                <a:buFont typeface="Corbel"/>
                <a:buNone/>
              </a:pPr>
              <a:r>
                <a:rPr lang="en-US" sz="2100">
                  <a:solidFill>
                    <a:schemeClr val="dk1"/>
                  </a:solidFill>
                  <a:latin typeface="Corbel"/>
                  <a:ea typeface="Corbel"/>
                  <a:cs typeface="Corbel"/>
                  <a:sym typeface="Corbel"/>
                </a:rPr>
                <a:t>Execute Roadmap</a:t>
              </a:r>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50"/>
        <p:cNvGrpSpPr/>
        <p:nvPr/>
      </p:nvGrpSpPr>
      <p:grpSpPr>
        <a:xfrm>
          <a:off x="0" y="0"/>
          <a:ext cx="0" cy="0"/>
          <a:chOff x="0" y="0"/>
          <a:chExt cx="0" cy="0"/>
        </a:xfrm>
      </p:grpSpPr>
      <p:grpSp>
        <p:nvGrpSpPr>
          <p:cNvPr id="451" name="Google Shape;451;p14"/>
          <p:cNvGrpSpPr/>
          <p:nvPr/>
        </p:nvGrpSpPr>
        <p:grpSpPr>
          <a:xfrm>
            <a:off x="409576" y="-4763"/>
            <a:ext cx="3761187" cy="6862763"/>
            <a:chOff x="2928938" y="-4763"/>
            <a:chExt cx="5014912" cy="6862763"/>
          </a:xfrm>
        </p:grpSpPr>
        <p:sp>
          <p:nvSpPr>
            <p:cNvPr id="452" name="Google Shape;452;p14"/>
            <p:cNvSpPr/>
            <p:nvPr/>
          </p:nvSpPr>
          <p:spPr>
            <a:xfrm>
              <a:off x="3367088" y="-4763"/>
              <a:ext cx="1063625" cy="2782888"/>
            </a:xfrm>
            <a:custGeom>
              <a:avLst/>
              <a:gdLst/>
              <a:ahLst/>
              <a:cxnLst/>
              <a:rect l="l" t="t" r="r" b="b"/>
              <a:pathLst>
                <a:path w="670" h="1753" extrusionOk="0">
                  <a:moveTo>
                    <a:pt x="0" y="1696"/>
                  </a:moveTo>
                  <a:lnTo>
                    <a:pt x="225" y="1753"/>
                  </a:lnTo>
                  <a:lnTo>
                    <a:pt x="670" y="0"/>
                  </a:lnTo>
                  <a:lnTo>
                    <a:pt x="430" y="0"/>
                  </a:lnTo>
                  <a:lnTo>
                    <a:pt x="0" y="1696"/>
                  </a:lnTo>
                  <a:close/>
                </a:path>
              </a:pathLst>
            </a:custGeom>
            <a:solidFill>
              <a:schemeClr val="accen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453" name="Google Shape;453;p14"/>
            <p:cNvSpPr/>
            <p:nvPr/>
          </p:nvSpPr>
          <p:spPr>
            <a:xfrm>
              <a:off x="2928938" y="-4763"/>
              <a:ext cx="1035050" cy="2673350"/>
            </a:xfrm>
            <a:custGeom>
              <a:avLst/>
              <a:gdLst/>
              <a:ahLst/>
              <a:cxnLst/>
              <a:rect l="l" t="t" r="r" b="b"/>
              <a:pathLst>
                <a:path w="652" h="1684" extrusionOk="0">
                  <a:moveTo>
                    <a:pt x="225" y="1684"/>
                  </a:moveTo>
                  <a:lnTo>
                    <a:pt x="652" y="0"/>
                  </a:lnTo>
                  <a:lnTo>
                    <a:pt x="411" y="0"/>
                  </a:lnTo>
                  <a:lnTo>
                    <a:pt x="0" y="1627"/>
                  </a:lnTo>
                  <a:lnTo>
                    <a:pt x="219" y="1681"/>
                  </a:lnTo>
                  <a:lnTo>
                    <a:pt x="225" y="1684"/>
                  </a:lnTo>
                  <a:close/>
                </a:path>
              </a:pathLst>
            </a:custGeom>
            <a:solidFill>
              <a:srgbClr val="59595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454" name="Google Shape;454;p14"/>
            <p:cNvSpPr/>
            <p:nvPr/>
          </p:nvSpPr>
          <p:spPr>
            <a:xfrm>
              <a:off x="2928938" y="2582862"/>
              <a:ext cx="2693987" cy="4275138"/>
            </a:xfrm>
            <a:custGeom>
              <a:avLst/>
              <a:gdLst/>
              <a:ahLst/>
              <a:cxnLst/>
              <a:rect l="l" t="t" r="r" b="b"/>
              <a:pathLst>
                <a:path w="1697" h="2693" extrusionOk="0">
                  <a:moveTo>
                    <a:pt x="0" y="0"/>
                  </a:moveTo>
                  <a:lnTo>
                    <a:pt x="1622" y="2693"/>
                  </a:lnTo>
                  <a:lnTo>
                    <a:pt x="1697" y="2693"/>
                  </a:lnTo>
                  <a:lnTo>
                    <a:pt x="0" y="0"/>
                  </a:lnTo>
                  <a:close/>
                </a:path>
              </a:pathLst>
            </a:custGeom>
            <a:solidFill>
              <a:srgbClr val="262626"/>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455" name="Google Shape;455;p14"/>
            <p:cNvSpPr/>
            <p:nvPr/>
          </p:nvSpPr>
          <p:spPr>
            <a:xfrm>
              <a:off x="3371850" y="2692400"/>
              <a:ext cx="3332162" cy="4165600"/>
            </a:xfrm>
            <a:custGeom>
              <a:avLst/>
              <a:gdLst/>
              <a:ahLst/>
              <a:cxnLst/>
              <a:rect l="l" t="t" r="r" b="b"/>
              <a:pathLst>
                <a:path w="2099" h="2624" extrusionOk="0">
                  <a:moveTo>
                    <a:pt x="2099" y="2624"/>
                  </a:moveTo>
                  <a:lnTo>
                    <a:pt x="0" y="0"/>
                  </a:lnTo>
                  <a:lnTo>
                    <a:pt x="2021" y="2624"/>
                  </a:lnTo>
                  <a:lnTo>
                    <a:pt x="2099" y="2624"/>
                  </a:lnTo>
                  <a:close/>
                </a:path>
              </a:pathLst>
            </a:custGeom>
            <a:solidFill>
              <a:srgbClr val="0B598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456" name="Google Shape;456;p14"/>
            <p:cNvSpPr/>
            <p:nvPr/>
          </p:nvSpPr>
          <p:spPr>
            <a:xfrm>
              <a:off x="3367088" y="2687637"/>
              <a:ext cx="4576762" cy="4170363"/>
            </a:xfrm>
            <a:custGeom>
              <a:avLst/>
              <a:gdLst/>
              <a:ahLst/>
              <a:cxnLst/>
              <a:rect l="l" t="t" r="r" b="b"/>
              <a:pathLst>
                <a:path w="2883" h="2627" extrusionOk="0">
                  <a:moveTo>
                    <a:pt x="0" y="0"/>
                  </a:moveTo>
                  <a:lnTo>
                    <a:pt x="3" y="3"/>
                  </a:lnTo>
                  <a:lnTo>
                    <a:pt x="2102" y="2627"/>
                  </a:lnTo>
                  <a:lnTo>
                    <a:pt x="2883" y="2627"/>
                  </a:lnTo>
                  <a:lnTo>
                    <a:pt x="225" y="57"/>
                  </a:lnTo>
                  <a:lnTo>
                    <a:pt x="0" y="0"/>
                  </a:lnTo>
                  <a:close/>
                </a:path>
              </a:pathLst>
            </a:custGeom>
            <a:solidFill>
              <a:srgbClr val="1186C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457" name="Google Shape;457;p14"/>
            <p:cNvSpPr/>
            <p:nvPr/>
          </p:nvSpPr>
          <p:spPr>
            <a:xfrm>
              <a:off x="2928938" y="2578100"/>
              <a:ext cx="3584575" cy="4279900"/>
            </a:xfrm>
            <a:custGeom>
              <a:avLst/>
              <a:gdLst/>
              <a:ahLst/>
              <a:cxnLst/>
              <a:rect l="l" t="t" r="r" b="b"/>
              <a:pathLst>
                <a:path w="2258" h="2696" extrusionOk="0">
                  <a:moveTo>
                    <a:pt x="2258" y="2696"/>
                  </a:moveTo>
                  <a:lnTo>
                    <a:pt x="264" y="111"/>
                  </a:lnTo>
                  <a:lnTo>
                    <a:pt x="228" y="60"/>
                  </a:lnTo>
                  <a:lnTo>
                    <a:pt x="225" y="57"/>
                  </a:lnTo>
                  <a:lnTo>
                    <a:pt x="0" y="0"/>
                  </a:lnTo>
                  <a:lnTo>
                    <a:pt x="0" y="3"/>
                  </a:lnTo>
                  <a:lnTo>
                    <a:pt x="1697" y="2696"/>
                  </a:lnTo>
                  <a:lnTo>
                    <a:pt x="2258" y="2696"/>
                  </a:lnTo>
                  <a:close/>
                </a:path>
              </a:pathLst>
            </a:custGeom>
            <a:solidFill>
              <a:srgbClr val="3F3F3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grpSp>
      <p:sp>
        <p:nvSpPr>
          <p:cNvPr id="458" name="Google Shape;458;p14"/>
          <p:cNvSpPr/>
          <p:nvPr/>
        </p:nvSpPr>
        <p:spPr>
          <a:xfrm>
            <a:off x="0" y="0"/>
            <a:ext cx="9144000" cy="6858000"/>
          </a:xfrm>
          <a:prstGeom prst="rect">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grpSp>
        <p:nvGrpSpPr>
          <p:cNvPr id="459" name="Google Shape;459;p14"/>
          <p:cNvGrpSpPr/>
          <p:nvPr/>
        </p:nvGrpSpPr>
        <p:grpSpPr>
          <a:xfrm>
            <a:off x="2219326" y="-4763"/>
            <a:ext cx="3761187" cy="6862763"/>
            <a:chOff x="2928938" y="-4763"/>
            <a:chExt cx="5014912" cy="6862763"/>
          </a:xfrm>
        </p:grpSpPr>
        <p:sp>
          <p:nvSpPr>
            <p:cNvPr id="460" name="Google Shape;460;p14"/>
            <p:cNvSpPr/>
            <p:nvPr/>
          </p:nvSpPr>
          <p:spPr>
            <a:xfrm>
              <a:off x="3367088" y="-4763"/>
              <a:ext cx="1063625" cy="2782888"/>
            </a:xfrm>
            <a:custGeom>
              <a:avLst/>
              <a:gdLst/>
              <a:ahLst/>
              <a:cxnLst/>
              <a:rect l="l" t="t" r="r" b="b"/>
              <a:pathLst>
                <a:path w="670" h="1753" extrusionOk="0">
                  <a:moveTo>
                    <a:pt x="0" y="1696"/>
                  </a:moveTo>
                  <a:lnTo>
                    <a:pt x="225" y="1753"/>
                  </a:lnTo>
                  <a:lnTo>
                    <a:pt x="670" y="0"/>
                  </a:lnTo>
                  <a:lnTo>
                    <a:pt x="430" y="0"/>
                  </a:lnTo>
                  <a:lnTo>
                    <a:pt x="0" y="1696"/>
                  </a:lnTo>
                  <a:close/>
                </a:path>
              </a:pathLst>
            </a:custGeom>
            <a:solidFill>
              <a:schemeClr val="accen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461" name="Google Shape;461;p14"/>
            <p:cNvSpPr/>
            <p:nvPr/>
          </p:nvSpPr>
          <p:spPr>
            <a:xfrm>
              <a:off x="2928938" y="-4763"/>
              <a:ext cx="1035050" cy="2673350"/>
            </a:xfrm>
            <a:custGeom>
              <a:avLst/>
              <a:gdLst/>
              <a:ahLst/>
              <a:cxnLst/>
              <a:rect l="l" t="t" r="r" b="b"/>
              <a:pathLst>
                <a:path w="652" h="1684" extrusionOk="0">
                  <a:moveTo>
                    <a:pt x="225" y="1684"/>
                  </a:moveTo>
                  <a:lnTo>
                    <a:pt x="652" y="0"/>
                  </a:lnTo>
                  <a:lnTo>
                    <a:pt x="411" y="0"/>
                  </a:lnTo>
                  <a:lnTo>
                    <a:pt x="0" y="1627"/>
                  </a:lnTo>
                  <a:lnTo>
                    <a:pt x="219" y="1681"/>
                  </a:lnTo>
                  <a:lnTo>
                    <a:pt x="225" y="1684"/>
                  </a:lnTo>
                  <a:close/>
                </a:path>
              </a:pathLst>
            </a:custGeom>
            <a:solidFill>
              <a:srgbClr val="59595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462" name="Google Shape;462;p14"/>
            <p:cNvSpPr/>
            <p:nvPr/>
          </p:nvSpPr>
          <p:spPr>
            <a:xfrm>
              <a:off x="2928938" y="2582862"/>
              <a:ext cx="2693987" cy="4275138"/>
            </a:xfrm>
            <a:custGeom>
              <a:avLst/>
              <a:gdLst/>
              <a:ahLst/>
              <a:cxnLst/>
              <a:rect l="l" t="t" r="r" b="b"/>
              <a:pathLst>
                <a:path w="1697" h="2693" extrusionOk="0">
                  <a:moveTo>
                    <a:pt x="0" y="0"/>
                  </a:moveTo>
                  <a:lnTo>
                    <a:pt x="1622" y="2693"/>
                  </a:lnTo>
                  <a:lnTo>
                    <a:pt x="1697" y="2693"/>
                  </a:lnTo>
                  <a:lnTo>
                    <a:pt x="0" y="0"/>
                  </a:lnTo>
                  <a:close/>
                </a:path>
              </a:pathLst>
            </a:custGeom>
            <a:solidFill>
              <a:srgbClr val="262626"/>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463" name="Google Shape;463;p14"/>
            <p:cNvSpPr/>
            <p:nvPr/>
          </p:nvSpPr>
          <p:spPr>
            <a:xfrm>
              <a:off x="3371850" y="2692400"/>
              <a:ext cx="3332162" cy="4165600"/>
            </a:xfrm>
            <a:custGeom>
              <a:avLst/>
              <a:gdLst/>
              <a:ahLst/>
              <a:cxnLst/>
              <a:rect l="l" t="t" r="r" b="b"/>
              <a:pathLst>
                <a:path w="2099" h="2624" extrusionOk="0">
                  <a:moveTo>
                    <a:pt x="2099" y="2624"/>
                  </a:moveTo>
                  <a:lnTo>
                    <a:pt x="0" y="0"/>
                  </a:lnTo>
                  <a:lnTo>
                    <a:pt x="2021" y="2624"/>
                  </a:lnTo>
                  <a:lnTo>
                    <a:pt x="2099" y="2624"/>
                  </a:lnTo>
                  <a:close/>
                </a:path>
              </a:pathLst>
            </a:custGeom>
            <a:solidFill>
              <a:srgbClr val="0B598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464" name="Google Shape;464;p14"/>
            <p:cNvSpPr/>
            <p:nvPr/>
          </p:nvSpPr>
          <p:spPr>
            <a:xfrm>
              <a:off x="3367088" y="2687637"/>
              <a:ext cx="4576762" cy="4170363"/>
            </a:xfrm>
            <a:custGeom>
              <a:avLst/>
              <a:gdLst/>
              <a:ahLst/>
              <a:cxnLst/>
              <a:rect l="l" t="t" r="r" b="b"/>
              <a:pathLst>
                <a:path w="2883" h="2627" extrusionOk="0">
                  <a:moveTo>
                    <a:pt x="0" y="0"/>
                  </a:moveTo>
                  <a:lnTo>
                    <a:pt x="3" y="3"/>
                  </a:lnTo>
                  <a:lnTo>
                    <a:pt x="2102" y="2627"/>
                  </a:lnTo>
                  <a:lnTo>
                    <a:pt x="2883" y="2627"/>
                  </a:lnTo>
                  <a:lnTo>
                    <a:pt x="225" y="57"/>
                  </a:lnTo>
                  <a:lnTo>
                    <a:pt x="0" y="0"/>
                  </a:lnTo>
                  <a:close/>
                </a:path>
              </a:pathLst>
            </a:custGeom>
            <a:solidFill>
              <a:srgbClr val="1186C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465" name="Google Shape;465;p14"/>
            <p:cNvSpPr/>
            <p:nvPr/>
          </p:nvSpPr>
          <p:spPr>
            <a:xfrm>
              <a:off x="2928938" y="2578100"/>
              <a:ext cx="3584575" cy="4279900"/>
            </a:xfrm>
            <a:custGeom>
              <a:avLst/>
              <a:gdLst/>
              <a:ahLst/>
              <a:cxnLst/>
              <a:rect l="l" t="t" r="r" b="b"/>
              <a:pathLst>
                <a:path w="2258" h="2696" extrusionOk="0">
                  <a:moveTo>
                    <a:pt x="2258" y="2696"/>
                  </a:moveTo>
                  <a:lnTo>
                    <a:pt x="264" y="111"/>
                  </a:lnTo>
                  <a:lnTo>
                    <a:pt x="228" y="60"/>
                  </a:lnTo>
                  <a:lnTo>
                    <a:pt x="225" y="57"/>
                  </a:lnTo>
                  <a:lnTo>
                    <a:pt x="0" y="0"/>
                  </a:lnTo>
                  <a:lnTo>
                    <a:pt x="0" y="3"/>
                  </a:lnTo>
                  <a:lnTo>
                    <a:pt x="1697" y="2696"/>
                  </a:lnTo>
                  <a:lnTo>
                    <a:pt x="2258" y="2696"/>
                  </a:lnTo>
                  <a:close/>
                </a:path>
              </a:pathLst>
            </a:custGeom>
            <a:solidFill>
              <a:srgbClr val="3F3F3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grpSp>
      <p:sp>
        <p:nvSpPr>
          <p:cNvPr id="466" name="Google Shape;466;p14"/>
          <p:cNvSpPr txBox="1">
            <a:spLocks noGrp="1"/>
          </p:cNvSpPr>
          <p:nvPr>
            <p:ph type="title"/>
          </p:nvPr>
        </p:nvSpPr>
        <p:spPr>
          <a:xfrm>
            <a:off x="4086224" y="1380068"/>
            <a:ext cx="4541042" cy="2616199"/>
          </a:xfrm>
          <a:prstGeom prst="rect">
            <a:avLst/>
          </a:prstGeom>
          <a:noFill/>
          <a:ln>
            <a:noFill/>
          </a:ln>
        </p:spPr>
        <p:txBody>
          <a:bodyPr spcFirstLastPara="1" wrap="square" lIns="91425" tIns="45700" rIns="91425" bIns="45700" anchor="b" anchorCtr="0">
            <a:normAutofit/>
          </a:bodyPr>
          <a:lstStyle/>
          <a:p>
            <a:pPr marL="0" lvl="0" indent="0" algn="r" rtl="0">
              <a:spcBef>
                <a:spcPts val="0"/>
              </a:spcBef>
              <a:spcAft>
                <a:spcPts val="0"/>
              </a:spcAft>
              <a:buClr>
                <a:schemeClr val="dk1"/>
              </a:buClr>
              <a:buSzPts val="6000"/>
              <a:buFont typeface="Corbel"/>
              <a:buNone/>
            </a:pPr>
            <a:r>
              <a:rPr lang="en-US" sz="6000"/>
              <a:t>Q&amp;A / Open Discussion</a:t>
            </a:r>
            <a:endParaRPr/>
          </a:p>
        </p:txBody>
      </p:sp>
      <p:pic>
        <p:nvPicPr>
          <p:cNvPr id="467" name="Google Shape;467;p14" descr="Yellow and blue symbols"/>
          <p:cNvPicPr preferRelativeResize="0"/>
          <p:nvPr/>
        </p:nvPicPr>
        <p:blipFill rotWithShape="1">
          <a:blip r:embed="rId4">
            <a:alphaModFix/>
          </a:blip>
          <a:srcRect l="32872" r="25690" b="9091"/>
          <a:stretch/>
        </p:blipFill>
        <p:spPr>
          <a:xfrm>
            <a:off x="20" y="10"/>
            <a:ext cx="4086205" cy="6857990"/>
          </a:xfrm>
          <a:custGeom>
            <a:avLst/>
            <a:gdLst/>
            <a:ahLst/>
            <a:cxnLst/>
            <a:rect l="l" t="t" r="r" b="b"/>
            <a:pathLst>
              <a:path w="5448300" h="6858000" extrusionOk="0">
                <a:moveTo>
                  <a:pt x="0" y="0"/>
                </a:moveTo>
                <a:lnTo>
                  <a:pt x="3513666" y="0"/>
                </a:lnTo>
                <a:lnTo>
                  <a:pt x="2861733" y="2548466"/>
                </a:lnTo>
                <a:lnTo>
                  <a:pt x="5448300" y="6853767"/>
                </a:lnTo>
                <a:lnTo>
                  <a:pt x="0" y="6858000"/>
                </a:lnTo>
                <a:lnTo>
                  <a:pt x="0" y="0"/>
                </a:lnTo>
                <a:close/>
              </a:path>
            </a:pathLst>
          </a:cu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466"/>
                                        </p:tgtEl>
                                        <p:attrNameLst>
                                          <p:attrName>style.visibility</p:attrName>
                                        </p:attrNameLst>
                                      </p:cBhvr>
                                      <p:to>
                                        <p:strVal val="visible"/>
                                      </p:to>
                                    </p:set>
                                    <p:animEffect transition="in" filter="fade">
                                      <p:cBhvr>
                                        <p:cTn id="7" dur="700"/>
                                        <p:tgtEl>
                                          <p:spTgt spid="4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2" name="Google Shape;472;p15"/>
          <p:cNvSpPr txBox="1">
            <a:spLocks noGrp="1"/>
          </p:cNvSpPr>
          <p:nvPr>
            <p:ph type="title"/>
          </p:nvPr>
        </p:nvSpPr>
        <p:spPr>
          <a:xfrm>
            <a:off x="1986995" y="2666999"/>
            <a:ext cx="6699805" cy="1255778"/>
          </a:xfrm>
          <a:prstGeom prst="rect">
            <a:avLst/>
          </a:prstGeom>
          <a:noFill/>
          <a:ln>
            <a:noFill/>
          </a:ln>
        </p:spPr>
        <p:txBody>
          <a:bodyPr spcFirstLastPara="1" wrap="square" lIns="91425" tIns="45700" rIns="91425" bIns="45700" anchor="b" anchorCtr="0">
            <a:normAutofit/>
          </a:bodyPr>
          <a:lstStyle/>
          <a:p>
            <a:pPr marL="0" lvl="0" indent="0" algn="r" rtl="0">
              <a:spcBef>
                <a:spcPts val="0"/>
              </a:spcBef>
              <a:spcAft>
                <a:spcPts val="0"/>
              </a:spcAft>
              <a:buClr>
                <a:schemeClr val="dk1"/>
              </a:buClr>
              <a:buSzPts val="6600"/>
              <a:buFont typeface="Corbel"/>
              <a:buNone/>
            </a:pPr>
            <a:r>
              <a:rPr lang="en-US" sz="6600"/>
              <a:t>Back-up</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76"/>
        <p:cNvGrpSpPr/>
        <p:nvPr/>
      </p:nvGrpSpPr>
      <p:grpSpPr>
        <a:xfrm>
          <a:off x="0" y="0"/>
          <a:ext cx="0" cy="0"/>
          <a:chOff x="0" y="0"/>
          <a:chExt cx="0" cy="0"/>
        </a:xfrm>
      </p:grpSpPr>
      <p:sp>
        <p:nvSpPr>
          <p:cNvPr id="477" name="Google Shape;477;p16"/>
          <p:cNvSpPr txBox="1"/>
          <p:nvPr/>
        </p:nvSpPr>
        <p:spPr>
          <a:xfrm>
            <a:off x="1026764" y="29750"/>
            <a:ext cx="6919993"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rgbClr val="0070C0"/>
                </a:solidFill>
                <a:latin typeface="Corbel"/>
                <a:ea typeface="Corbel"/>
                <a:cs typeface="Corbel"/>
                <a:sym typeface="Corbel"/>
              </a:rPr>
              <a:t>Current Recurring Operational Tasks</a:t>
            </a:r>
            <a:endParaRPr/>
          </a:p>
        </p:txBody>
      </p:sp>
      <p:graphicFrame>
        <p:nvGraphicFramePr>
          <p:cNvPr id="478" name="Google Shape;478;p16"/>
          <p:cNvGraphicFramePr/>
          <p:nvPr/>
        </p:nvGraphicFramePr>
        <p:xfrm>
          <a:off x="2" y="340964"/>
          <a:ext cx="9143975" cy="6487325"/>
        </p:xfrm>
        <a:graphic>
          <a:graphicData uri="http://schemas.openxmlformats.org/drawingml/2006/table">
            <a:tbl>
              <a:tblPr>
                <a:noFill/>
                <a:tableStyleId>{759A8F6A-47B9-4844-905A-0408970E3E94}</a:tableStyleId>
              </a:tblPr>
              <a:tblGrid>
                <a:gridCol w="1911150">
                  <a:extLst>
                    <a:ext uri="{9D8B030D-6E8A-4147-A177-3AD203B41FA5}">
                      <a16:colId xmlns:a16="http://schemas.microsoft.com/office/drawing/2014/main" val="20000"/>
                    </a:ext>
                  </a:extLst>
                </a:gridCol>
                <a:gridCol w="2291825">
                  <a:extLst>
                    <a:ext uri="{9D8B030D-6E8A-4147-A177-3AD203B41FA5}">
                      <a16:colId xmlns:a16="http://schemas.microsoft.com/office/drawing/2014/main" val="20001"/>
                    </a:ext>
                  </a:extLst>
                </a:gridCol>
                <a:gridCol w="2470500">
                  <a:extLst>
                    <a:ext uri="{9D8B030D-6E8A-4147-A177-3AD203B41FA5}">
                      <a16:colId xmlns:a16="http://schemas.microsoft.com/office/drawing/2014/main" val="20002"/>
                    </a:ext>
                  </a:extLst>
                </a:gridCol>
                <a:gridCol w="2470500">
                  <a:extLst>
                    <a:ext uri="{9D8B030D-6E8A-4147-A177-3AD203B41FA5}">
                      <a16:colId xmlns:a16="http://schemas.microsoft.com/office/drawing/2014/main" val="20003"/>
                    </a:ext>
                  </a:extLst>
                </a:gridCol>
              </a:tblGrid>
              <a:tr h="141575">
                <a:tc>
                  <a:txBody>
                    <a:bodyPr/>
                    <a:lstStyle/>
                    <a:p>
                      <a:pPr marL="0" marR="0" lvl="0" indent="0" algn="ctr" rtl="0">
                        <a:spcBef>
                          <a:spcPts val="0"/>
                        </a:spcBef>
                        <a:spcAft>
                          <a:spcPts val="0"/>
                        </a:spcAft>
                        <a:buNone/>
                      </a:pPr>
                      <a:r>
                        <a:rPr lang="en-US" sz="900" b="1" i="0" u="none" strike="noStrike" cap="none">
                          <a:solidFill>
                            <a:srgbClr val="000000"/>
                          </a:solidFill>
                          <a:latin typeface="Arial"/>
                          <a:ea typeface="Arial"/>
                          <a:cs typeface="Arial"/>
                          <a:sym typeface="Arial"/>
                        </a:rPr>
                        <a:t>Category</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6C9EC"/>
                    </a:solidFill>
                  </a:tcPr>
                </a:tc>
                <a:tc>
                  <a:txBody>
                    <a:bodyPr/>
                    <a:lstStyle/>
                    <a:p>
                      <a:pPr marL="0" marR="0" lvl="0" indent="0" algn="ctr" rtl="0">
                        <a:spcBef>
                          <a:spcPts val="0"/>
                        </a:spcBef>
                        <a:spcAft>
                          <a:spcPts val="0"/>
                        </a:spcAft>
                        <a:buNone/>
                      </a:pPr>
                      <a:r>
                        <a:rPr lang="en-US" sz="900" b="1" i="0" u="none" strike="noStrike" cap="none">
                          <a:solidFill>
                            <a:srgbClr val="000000"/>
                          </a:solidFill>
                          <a:latin typeface="Arial"/>
                          <a:ea typeface="Arial"/>
                          <a:cs typeface="Arial"/>
                          <a:sym typeface="Arial"/>
                        </a:rPr>
                        <a:t>Task</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6C9EC"/>
                    </a:solidFill>
                  </a:tcPr>
                </a:tc>
                <a:tc>
                  <a:txBody>
                    <a:bodyPr/>
                    <a:lstStyle/>
                    <a:p>
                      <a:pPr marL="0" marR="0" lvl="0" indent="0" algn="ctr" rtl="0">
                        <a:spcBef>
                          <a:spcPts val="0"/>
                        </a:spcBef>
                        <a:spcAft>
                          <a:spcPts val="0"/>
                        </a:spcAft>
                        <a:buNone/>
                      </a:pPr>
                      <a:r>
                        <a:rPr lang="en-US" sz="900" b="1" i="0" u="none" strike="noStrike" cap="none">
                          <a:solidFill>
                            <a:srgbClr val="000000"/>
                          </a:solidFill>
                          <a:latin typeface="Arial"/>
                          <a:ea typeface="Arial"/>
                          <a:cs typeface="Arial"/>
                          <a:sym typeface="Arial"/>
                        </a:rPr>
                        <a:t>Description</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6C9EC"/>
                    </a:solidFill>
                  </a:tcPr>
                </a:tc>
                <a:tc>
                  <a:txBody>
                    <a:bodyPr/>
                    <a:lstStyle/>
                    <a:p>
                      <a:pPr marL="0" marR="0" lvl="0" indent="0" algn="ctr" rtl="0">
                        <a:spcBef>
                          <a:spcPts val="0"/>
                        </a:spcBef>
                        <a:spcAft>
                          <a:spcPts val="0"/>
                        </a:spcAft>
                        <a:buNone/>
                      </a:pPr>
                      <a:r>
                        <a:rPr lang="en-US" sz="900" b="1" i="0" u="none" strike="noStrike" cap="none">
                          <a:solidFill>
                            <a:srgbClr val="000000"/>
                          </a:solidFill>
                          <a:latin typeface="Arial"/>
                          <a:ea typeface="Arial"/>
                          <a:cs typeface="Arial"/>
                          <a:sym typeface="Arial"/>
                        </a:rPr>
                        <a:t>Example</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6C9EC"/>
                    </a:solidFill>
                  </a:tcPr>
                </a:tc>
                <a:extLst>
                  <a:ext uri="{0D108BD9-81ED-4DB2-BD59-A6C34878D82A}">
                    <a16:rowId xmlns:a16="http://schemas.microsoft.com/office/drawing/2014/main" val="10000"/>
                  </a:ext>
                </a:extLst>
              </a:tr>
              <a:tr h="281450">
                <a:tc rowSpan="3">
                  <a:txBody>
                    <a:bodyPr/>
                    <a:lstStyle/>
                    <a:p>
                      <a:pPr marL="0" marR="0" lvl="0" indent="0" algn="ctr" rtl="0">
                        <a:spcBef>
                          <a:spcPts val="0"/>
                        </a:spcBef>
                        <a:spcAft>
                          <a:spcPts val="0"/>
                        </a:spcAft>
                        <a:buNone/>
                      </a:pPr>
                      <a:r>
                        <a:rPr lang="en-US" sz="800" b="0" i="0" u="none" strike="noStrike" cap="none">
                          <a:solidFill>
                            <a:srgbClr val="000000"/>
                          </a:solidFill>
                          <a:latin typeface="Arial"/>
                          <a:ea typeface="Arial"/>
                          <a:cs typeface="Arial"/>
                          <a:sym typeface="Arial"/>
                        </a:rPr>
                        <a:t>Vendor Management</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Licensing</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Managing software licenses used by DMS</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DMS has 150 Windows 11 Pro for Workstation licenses available for deployment.</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378925">
                <a:tc vMerge="1">
                  <a:txBody>
                    <a:bodyPr/>
                    <a:lstStyle/>
                    <a:p>
                      <a:endParaRPr lang="en-US"/>
                    </a:p>
                  </a:txBody>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TechSoup</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Managing nonprofit vendor relationships and procurement</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Acquiring nonprofit licenses for Unity (game development platform) through the TechSoup portal.</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2"/>
                  </a:ext>
                </a:extLst>
              </a:tr>
              <a:tr h="378925">
                <a:tc vMerge="1">
                  <a:txBody>
                    <a:bodyPr/>
                    <a:lstStyle/>
                    <a:p>
                      <a:endParaRPr lang="en-US"/>
                    </a:p>
                  </a:txBody>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Peripherals (e.g., printers, accessories)</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Managing procurement and deployment of peripherals such as printers, monitors, and RFID readers</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Procuring Raspberry Pi units for interlock deployment.</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3"/>
                  </a:ext>
                </a:extLst>
              </a:tr>
              <a:tr h="253125">
                <a:tc rowSpan="4">
                  <a:txBody>
                    <a:bodyPr/>
                    <a:lstStyle/>
                    <a:p>
                      <a:pPr marL="0" marR="0" lvl="0" indent="0" algn="ctr" rtl="0">
                        <a:spcBef>
                          <a:spcPts val="0"/>
                        </a:spcBef>
                        <a:spcAft>
                          <a:spcPts val="0"/>
                        </a:spcAft>
                        <a:buNone/>
                      </a:pPr>
                      <a:r>
                        <a:rPr lang="en-US" sz="800" b="0" i="0" u="none" strike="noStrike" cap="none">
                          <a:solidFill>
                            <a:srgbClr val="000000"/>
                          </a:solidFill>
                          <a:latin typeface="Arial"/>
                          <a:ea typeface="Arial"/>
                          <a:cs typeface="Arial"/>
                          <a:sym typeface="Arial"/>
                        </a:rPr>
                        <a:t>Volunteer Management</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Training</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Training volunteers to perform IT-related tasks</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Showing volunteers how to back up a hard drive before troubleshooting a downed machine.</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4"/>
                  </a:ext>
                </a:extLst>
              </a:tr>
              <a:tr h="504725">
                <a:tc vMerge="1">
                  <a:txBody>
                    <a:bodyPr/>
                    <a:lstStyle/>
                    <a:p>
                      <a:endParaRPr lang="en-US"/>
                    </a:p>
                  </a:txBody>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Vetting</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Assessing a volunteer's current skills and areas for development</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Noting that Randy has degrees in mechanical engineering and data science, and has a basic interest in learning more about software development.</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5"/>
                  </a:ext>
                </a:extLst>
              </a:tr>
              <a:tr h="378925">
                <a:tc vMerge="1">
                  <a:txBody>
                    <a:bodyPr/>
                    <a:lstStyle/>
                    <a:p>
                      <a:endParaRPr lang="en-US"/>
                    </a:p>
                  </a:txBody>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Delegation</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Communicating available tasks and responsibilities for volunteers to take on</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Informing Kevin that the common area PC is down and asking if he wants to attempt a backup before beginning recovery steps.</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6"/>
                  </a:ext>
                </a:extLst>
              </a:tr>
              <a:tr h="378925">
                <a:tc vMerge="1">
                  <a:txBody>
                    <a:bodyPr/>
                    <a:lstStyle/>
                    <a:p>
                      <a:endParaRPr lang="en-US"/>
                    </a:p>
                  </a:txBody>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Task Prioritization</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Determining which tasks and requests are most critical for operational continuity and future growth</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Assigning high priority to IT tasks related to Phase I expansion, such as interlock installation on new automotive lifts.</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7"/>
                  </a:ext>
                </a:extLst>
              </a:tr>
              <a:tr h="630500">
                <a:tc rowSpan="4">
                  <a:txBody>
                    <a:bodyPr/>
                    <a:lstStyle/>
                    <a:p>
                      <a:pPr marL="0" marR="0" lvl="0" indent="0" algn="ctr" rtl="0">
                        <a:spcBef>
                          <a:spcPts val="0"/>
                        </a:spcBef>
                        <a:spcAft>
                          <a:spcPts val="0"/>
                        </a:spcAft>
                        <a:buNone/>
                      </a:pPr>
                      <a:r>
                        <a:rPr lang="en-US" sz="800" b="0" i="0" u="none" strike="noStrike" cap="none">
                          <a:solidFill>
                            <a:srgbClr val="000000"/>
                          </a:solidFill>
                          <a:latin typeface="Arial"/>
                          <a:ea typeface="Arial"/>
                          <a:cs typeface="Arial"/>
                          <a:sym typeface="Arial"/>
                        </a:rPr>
                        <a:t>Helpdesk</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Helpdesk Team Management</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Delegating complex or advanced issues to skilled volunteers</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Assigning Moodle security group integration to a developer volunteer while assigning general tech support to someone familiar with the current DMS stack (MakerManager, TheSource, Moodle, Talk, etc.).</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8"/>
                  </a:ext>
                </a:extLst>
              </a:tr>
              <a:tr h="253125">
                <a:tc vMerge="1">
                  <a:txBody>
                    <a:bodyPr/>
                    <a:lstStyle/>
                    <a:p>
                      <a:endParaRPr lang="en-US"/>
                    </a:p>
                  </a:txBody>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Troubleshooting Technology</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Diagnosing and resolving IT-related issues</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A member is unable to log in to a DMS desktop. Perform a password reset.</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9"/>
                  </a:ext>
                </a:extLst>
              </a:tr>
              <a:tr h="378925">
                <a:tc vMerge="1">
                  <a:txBody>
                    <a:bodyPr/>
                    <a:lstStyle/>
                    <a:p>
                      <a:endParaRPr lang="en-US"/>
                    </a:p>
                  </a:txBody>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Request Intake</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Recording and tracking issues and service requests submitted by DMS members</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Verbal report received: laser PCs are losing configurations on reboot. Document the issue in the IT ticketing system.</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10"/>
                  </a:ext>
                </a:extLst>
              </a:tr>
              <a:tr h="378925">
                <a:tc vMerge="1">
                  <a:txBody>
                    <a:bodyPr/>
                    <a:lstStyle/>
                    <a:p>
                      <a:endParaRPr lang="en-US"/>
                    </a:p>
                  </a:txBody>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System Daily Operations</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Ensuring daily functionality of core systems such as WHMCS (billing), TheSource (documentation), and Moodle (LMS)</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Jump server fails to reboot after a power outage. Restart the jump server and confirm system access is restored.</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11"/>
                  </a:ext>
                </a:extLst>
              </a:tr>
              <a:tr h="378925">
                <a:tc rowSpan="5">
                  <a:txBody>
                    <a:bodyPr/>
                    <a:lstStyle/>
                    <a:p>
                      <a:pPr marL="0" marR="0" lvl="0" indent="0" algn="ctr" rtl="0">
                        <a:spcBef>
                          <a:spcPts val="0"/>
                        </a:spcBef>
                        <a:spcAft>
                          <a:spcPts val="0"/>
                        </a:spcAft>
                        <a:buNone/>
                      </a:pPr>
                      <a:r>
                        <a:rPr lang="en-US" sz="800" b="0" i="0" u="none" strike="noStrike" cap="none">
                          <a:solidFill>
                            <a:srgbClr val="000000"/>
                          </a:solidFill>
                          <a:latin typeface="Arial"/>
                          <a:ea typeface="Arial"/>
                          <a:cs typeface="Arial"/>
                          <a:sym typeface="Arial"/>
                        </a:rPr>
                        <a:t>Security</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Identity and Access Management (IAM)</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Assigning appropriate roles to Board members, officers, and DMS members in Active Directory</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Add Megan to the PR Committee Chair group to grant editing permissions for PR meeting notes on TheSource.</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12"/>
                  </a:ext>
                </a:extLst>
              </a:tr>
              <a:tr h="378925">
                <a:tc vMerge="1">
                  <a:txBody>
                    <a:bodyPr/>
                    <a:lstStyle/>
                    <a:p>
                      <a:endParaRPr lang="en-US"/>
                    </a:p>
                  </a:txBody>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Password and Access Tools Management</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Supporting password resets and managing access credentials</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A member’s badge fails on shop machines. Reinitialize the badge in MakerManager and verify functionality.</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13"/>
                  </a:ext>
                </a:extLst>
              </a:tr>
              <a:tr h="253125">
                <a:tc vMerge="1">
                  <a:txBody>
                    <a:bodyPr/>
                    <a:lstStyle/>
                    <a:p>
                      <a:endParaRPr lang="en-US"/>
                    </a:p>
                  </a:txBody>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Badge System</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Managing RFID badges and reader deployment</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Order and configure RFID readers for the new automotive lift.</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14"/>
                  </a:ext>
                </a:extLst>
              </a:tr>
              <a:tr h="253125">
                <a:tc vMerge="1">
                  <a:txBody>
                    <a:bodyPr/>
                    <a:lstStyle/>
                    <a:p>
                      <a:endParaRPr lang="en-US"/>
                    </a:p>
                  </a:txBody>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Interlock System</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Managing the Pi-based interlock access control system</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Procure and configure additional Raspberry Pi units for automotive lift interlocks.</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15"/>
                  </a:ext>
                </a:extLst>
              </a:tr>
              <a:tr h="253125">
                <a:tc vMerge="1">
                  <a:txBody>
                    <a:bodyPr/>
                    <a:lstStyle/>
                    <a:p>
                      <a:endParaRPr lang="en-US"/>
                    </a:p>
                  </a:txBody>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Security Cameras</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Overseeing the deployment and maintenance of surveillance equipment</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Order and install a new security camera for the dark room.</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16"/>
                  </a:ext>
                </a:extLst>
              </a:tr>
              <a:tr h="253125">
                <a:tc rowSpan="2">
                  <a:txBody>
                    <a:bodyPr/>
                    <a:lstStyle/>
                    <a:p>
                      <a:pPr marL="0" marR="0" lvl="0" indent="0" algn="ctr" rtl="0">
                        <a:spcBef>
                          <a:spcPts val="0"/>
                        </a:spcBef>
                        <a:spcAft>
                          <a:spcPts val="0"/>
                        </a:spcAft>
                        <a:buNone/>
                      </a:pPr>
                      <a:r>
                        <a:rPr lang="en-US" sz="800" b="0" i="0" u="none" strike="noStrike" cap="none">
                          <a:solidFill>
                            <a:srgbClr val="000000"/>
                          </a:solidFill>
                          <a:latin typeface="Arial"/>
                          <a:ea typeface="Arial"/>
                          <a:cs typeface="Arial"/>
                          <a:sym typeface="Arial"/>
                        </a:rPr>
                        <a:t>Systems/Plan</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Software &amp; Systems Architecture</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Designing and updating IT systems to support current and future DMS operations</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Upgrade Moodle to the latest version to improve functionality and security.</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17"/>
                  </a:ext>
                </a:extLst>
              </a:tr>
              <a:tr h="378925">
                <a:tc vMerge="1">
                  <a:txBody>
                    <a:bodyPr/>
                    <a:lstStyle/>
                    <a:p>
                      <a:endParaRPr lang="en-US"/>
                    </a:p>
                  </a:txBody>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IT Infrastructure (hardware, servers, billing systems)</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Maintaining and upgrading physical infrastructure and backend systems to meet business needs</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800" b="0" i="0" u="none" strike="noStrike" cap="none">
                          <a:solidFill>
                            <a:srgbClr val="000000"/>
                          </a:solidFill>
                          <a:latin typeface="Arial"/>
                          <a:ea typeface="Arial"/>
                          <a:cs typeface="Arial"/>
                          <a:sym typeface="Arial"/>
                        </a:rPr>
                        <a:t>Replace legacy Cisco switches with new Juniper models to improve network reliability and management.</a:t>
                      </a:r>
                      <a:endParaRPr/>
                    </a:p>
                  </a:txBody>
                  <a:tcPr marL="1675" marR="1675" marT="16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18"/>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p17"/>
          <p:cNvSpPr txBox="1">
            <a:spLocks noGrp="1"/>
          </p:cNvSpPr>
          <p:nvPr>
            <p:ph type="title"/>
          </p:nvPr>
        </p:nvSpPr>
        <p:spPr>
          <a:xfrm>
            <a:off x="1102245" y="1"/>
            <a:ext cx="7704667" cy="445576"/>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rgbClr val="0070C0"/>
              </a:buClr>
              <a:buSzPct val="100000"/>
              <a:buFont typeface="Corbel"/>
              <a:buNone/>
            </a:pPr>
            <a:r>
              <a:rPr lang="en-US" sz="3200">
                <a:solidFill>
                  <a:srgbClr val="0070C0"/>
                </a:solidFill>
              </a:rPr>
              <a:t>IT Organizational Roles</a:t>
            </a:r>
            <a:endParaRPr/>
          </a:p>
        </p:txBody>
      </p:sp>
      <p:graphicFrame>
        <p:nvGraphicFramePr>
          <p:cNvPr id="484" name="Google Shape;484;p17"/>
          <p:cNvGraphicFramePr/>
          <p:nvPr/>
        </p:nvGraphicFramePr>
        <p:xfrm>
          <a:off x="1" y="554065"/>
          <a:ext cx="9144000" cy="6379585"/>
        </p:xfrm>
        <a:graphic>
          <a:graphicData uri="http://schemas.openxmlformats.org/drawingml/2006/table">
            <a:tbl>
              <a:tblPr>
                <a:noFill/>
                <a:tableStyleId>{759A8F6A-47B9-4844-905A-0408970E3E94}</a:tableStyleId>
              </a:tblPr>
              <a:tblGrid>
                <a:gridCol w="1171725">
                  <a:extLst>
                    <a:ext uri="{9D8B030D-6E8A-4147-A177-3AD203B41FA5}">
                      <a16:colId xmlns:a16="http://schemas.microsoft.com/office/drawing/2014/main" val="20000"/>
                    </a:ext>
                  </a:extLst>
                </a:gridCol>
                <a:gridCol w="1156900">
                  <a:extLst>
                    <a:ext uri="{9D8B030D-6E8A-4147-A177-3AD203B41FA5}">
                      <a16:colId xmlns:a16="http://schemas.microsoft.com/office/drawing/2014/main" val="20001"/>
                    </a:ext>
                  </a:extLst>
                </a:gridCol>
                <a:gridCol w="3263075">
                  <a:extLst>
                    <a:ext uri="{9D8B030D-6E8A-4147-A177-3AD203B41FA5}">
                      <a16:colId xmlns:a16="http://schemas.microsoft.com/office/drawing/2014/main" val="20002"/>
                    </a:ext>
                  </a:extLst>
                </a:gridCol>
                <a:gridCol w="637775">
                  <a:extLst>
                    <a:ext uri="{9D8B030D-6E8A-4147-A177-3AD203B41FA5}">
                      <a16:colId xmlns:a16="http://schemas.microsoft.com/office/drawing/2014/main" val="20003"/>
                    </a:ext>
                  </a:extLst>
                </a:gridCol>
                <a:gridCol w="1016000">
                  <a:extLst>
                    <a:ext uri="{9D8B030D-6E8A-4147-A177-3AD203B41FA5}">
                      <a16:colId xmlns:a16="http://schemas.microsoft.com/office/drawing/2014/main" val="20004"/>
                    </a:ext>
                  </a:extLst>
                </a:gridCol>
                <a:gridCol w="860275">
                  <a:extLst>
                    <a:ext uri="{9D8B030D-6E8A-4147-A177-3AD203B41FA5}">
                      <a16:colId xmlns:a16="http://schemas.microsoft.com/office/drawing/2014/main" val="20005"/>
                    </a:ext>
                  </a:extLst>
                </a:gridCol>
                <a:gridCol w="1038250">
                  <a:extLst>
                    <a:ext uri="{9D8B030D-6E8A-4147-A177-3AD203B41FA5}">
                      <a16:colId xmlns:a16="http://schemas.microsoft.com/office/drawing/2014/main" val="20006"/>
                    </a:ext>
                  </a:extLst>
                </a:gridCol>
              </a:tblGrid>
              <a:tr h="187350">
                <a:tc>
                  <a:txBody>
                    <a:bodyPr/>
                    <a:lstStyle/>
                    <a:p>
                      <a:pPr marL="0" marR="0" lvl="0" indent="0" algn="ctr" rtl="0">
                        <a:spcBef>
                          <a:spcPts val="0"/>
                        </a:spcBef>
                        <a:spcAft>
                          <a:spcPts val="0"/>
                        </a:spcAft>
                        <a:buNone/>
                      </a:pPr>
                      <a:r>
                        <a:rPr lang="en-US" sz="600" b="1" i="0" u="none" strike="noStrike" cap="none">
                          <a:solidFill>
                            <a:srgbClr val="000000"/>
                          </a:solidFill>
                          <a:latin typeface="Arial"/>
                          <a:ea typeface="Arial"/>
                          <a:cs typeface="Arial"/>
                          <a:sym typeface="Arial"/>
                        </a:rPr>
                        <a:t>Role</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6C9EC"/>
                    </a:solidFill>
                  </a:tcPr>
                </a:tc>
                <a:tc>
                  <a:txBody>
                    <a:bodyPr/>
                    <a:lstStyle/>
                    <a:p>
                      <a:pPr marL="0" marR="0" lvl="0" indent="0" algn="ctr" rtl="0">
                        <a:spcBef>
                          <a:spcPts val="0"/>
                        </a:spcBef>
                        <a:spcAft>
                          <a:spcPts val="0"/>
                        </a:spcAft>
                        <a:buNone/>
                      </a:pPr>
                      <a:r>
                        <a:rPr lang="en-US" sz="600" b="1" i="0" u="none" strike="noStrike" cap="none">
                          <a:solidFill>
                            <a:srgbClr val="000000"/>
                          </a:solidFill>
                          <a:latin typeface="Arial"/>
                          <a:ea typeface="Arial"/>
                          <a:cs typeface="Arial"/>
                          <a:sym typeface="Arial"/>
                        </a:rPr>
                        <a:t>Focus / Funciton</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6C9EC"/>
                    </a:solidFill>
                  </a:tcPr>
                </a:tc>
                <a:tc>
                  <a:txBody>
                    <a:bodyPr/>
                    <a:lstStyle/>
                    <a:p>
                      <a:pPr marL="0" marR="0" lvl="0" indent="0" algn="ctr" rtl="0">
                        <a:spcBef>
                          <a:spcPts val="0"/>
                        </a:spcBef>
                        <a:spcAft>
                          <a:spcPts val="0"/>
                        </a:spcAft>
                        <a:buNone/>
                      </a:pPr>
                      <a:r>
                        <a:rPr lang="en-US" sz="600" b="1" i="0" u="none" strike="noStrike" cap="none">
                          <a:solidFill>
                            <a:srgbClr val="000000"/>
                          </a:solidFill>
                          <a:latin typeface="Arial"/>
                          <a:ea typeface="Arial"/>
                          <a:cs typeface="Arial"/>
                          <a:sym typeface="Arial"/>
                        </a:rPr>
                        <a:t>Primary Duties</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6C9EC"/>
                    </a:solidFill>
                  </a:tcPr>
                </a:tc>
                <a:tc>
                  <a:txBody>
                    <a:bodyPr/>
                    <a:lstStyle/>
                    <a:p>
                      <a:pPr marL="0" marR="0" lvl="0" indent="0" algn="ctr" rtl="0">
                        <a:spcBef>
                          <a:spcPts val="0"/>
                        </a:spcBef>
                        <a:spcAft>
                          <a:spcPts val="0"/>
                        </a:spcAft>
                        <a:buNone/>
                      </a:pPr>
                      <a:r>
                        <a:rPr lang="en-US" sz="600" b="1" i="0" u="none" strike="noStrike" cap="none">
                          <a:solidFill>
                            <a:srgbClr val="000000"/>
                          </a:solidFill>
                          <a:latin typeface="Arial"/>
                          <a:ea typeface="Arial"/>
                          <a:cs typeface="Arial"/>
                          <a:sym typeface="Arial"/>
                        </a:rPr>
                        <a:t>Staffed By</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6C9EC"/>
                    </a:solidFill>
                  </a:tcPr>
                </a:tc>
                <a:tc>
                  <a:txBody>
                    <a:bodyPr/>
                    <a:lstStyle/>
                    <a:p>
                      <a:pPr marL="0" marR="0" lvl="0" indent="0" algn="ctr" rtl="0">
                        <a:spcBef>
                          <a:spcPts val="0"/>
                        </a:spcBef>
                        <a:spcAft>
                          <a:spcPts val="0"/>
                        </a:spcAft>
                        <a:buNone/>
                      </a:pPr>
                      <a:r>
                        <a:rPr lang="en-US" sz="600" b="1" i="0" u="none" strike="noStrike" cap="none">
                          <a:solidFill>
                            <a:srgbClr val="000000"/>
                          </a:solidFill>
                          <a:latin typeface="Arial"/>
                          <a:ea typeface="Arial"/>
                          <a:cs typeface="Arial"/>
                          <a:sym typeface="Arial"/>
                        </a:rPr>
                        <a:t>Delegation</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6C9EC"/>
                    </a:solidFill>
                  </a:tcPr>
                </a:tc>
                <a:tc>
                  <a:txBody>
                    <a:bodyPr/>
                    <a:lstStyle/>
                    <a:p>
                      <a:pPr marL="0" marR="0" lvl="0" indent="0" algn="ctr" rtl="0">
                        <a:spcBef>
                          <a:spcPts val="0"/>
                        </a:spcBef>
                        <a:spcAft>
                          <a:spcPts val="0"/>
                        </a:spcAft>
                        <a:buNone/>
                      </a:pPr>
                      <a:r>
                        <a:rPr lang="en-US" sz="600" b="1" i="0" u="none" strike="noStrike" cap="none">
                          <a:solidFill>
                            <a:srgbClr val="000000"/>
                          </a:solidFill>
                          <a:latin typeface="Arial"/>
                          <a:ea typeface="Arial"/>
                          <a:cs typeface="Arial"/>
                          <a:sym typeface="Arial"/>
                        </a:rPr>
                        <a:t>Escalation</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6C9EC"/>
                    </a:solidFill>
                  </a:tcPr>
                </a:tc>
                <a:tc>
                  <a:txBody>
                    <a:bodyPr/>
                    <a:lstStyle/>
                    <a:p>
                      <a:pPr marL="0" marR="0" lvl="0" indent="0" algn="ctr" rtl="0">
                        <a:spcBef>
                          <a:spcPts val="0"/>
                        </a:spcBef>
                        <a:spcAft>
                          <a:spcPts val="0"/>
                        </a:spcAft>
                        <a:buNone/>
                      </a:pPr>
                      <a:r>
                        <a:rPr lang="en-US" sz="600" b="1" i="0" u="none" strike="noStrike" cap="none">
                          <a:solidFill>
                            <a:srgbClr val="000000"/>
                          </a:solidFill>
                          <a:latin typeface="Arial"/>
                          <a:ea typeface="Arial"/>
                          <a:cs typeface="Arial"/>
                          <a:sym typeface="Arial"/>
                        </a:rPr>
                        <a:t>Comments</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6C9EC"/>
                    </a:solidFill>
                  </a:tcPr>
                </a:tc>
                <a:extLst>
                  <a:ext uri="{0D108BD9-81ED-4DB2-BD59-A6C34878D82A}">
                    <a16:rowId xmlns:a16="http://schemas.microsoft.com/office/drawing/2014/main" val="10000"/>
                  </a:ext>
                </a:extLst>
              </a:tr>
              <a:tr h="936750">
                <a:tc>
                  <a:txBody>
                    <a:bodyPr/>
                    <a:lstStyle/>
                    <a:p>
                      <a:pPr marL="0" marR="0" lvl="0" indent="0" algn="l" rtl="0">
                        <a:spcBef>
                          <a:spcPts val="0"/>
                        </a:spcBef>
                        <a:spcAft>
                          <a:spcPts val="0"/>
                        </a:spcAft>
                        <a:buNone/>
                      </a:pPr>
                      <a:r>
                        <a:rPr lang="en-US" sz="1000" b="1" i="0" u="none" strike="noStrike" cap="none">
                          <a:solidFill>
                            <a:srgbClr val="0070C0"/>
                          </a:solidFill>
                          <a:latin typeface="Arial"/>
                          <a:ea typeface="Arial"/>
                          <a:cs typeface="Arial"/>
                          <a:sym typeface="Arial"/>
                        </a:rPr>
                        <a:t>CIO</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Stregic Oversight &amp; Governance</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-Define and enforce technology governance policies.</a:t>
                      </a:r>
                      <a:br>
                        <a:rPr lang="en-US" sz="900" b="0" i="0" u="none" strike="noStrike" cap="none">
                          <a:solidFill>
                            <a:srgbClr val="000000"/>
                          </a:solidFill>
                          <a:latin typeface="Arial"/>
                          <a:ea typeface="Arial"/>
                          <a:cs typeface="Arial"/>
                          <a:sym typeface="Arial"/>
                        </a:rPr>
                      </a:br>
                      <a:r>
                        <a:rPr lang="en-US" sz="900" b="0" i="0" u="none" strike="noStrike" cap="none">
                          <a:solidFill>
                            <a:srgbClr val="000000"/>
                          </a:solidFill>
                          <a:latin typeface="Arial"/>
                          <a:ea typeface="Arial"/>
                          <a:cs typeface="Arial"/>
                          <a:sym typeface="Arial"/>
                        </a:rPr>
                        <a:t>-Lead identity and access management (IAM) policy and delegate administration.</a:t>
                      </a:r>
                      <a:br>
                        <a:rPr lang="en-US" sz="900" b="0" i="0" u="none" strike="noStrike" cap="none">
                          <a:solidFill>
                            <a:srgbClr val="000000"/>
                          </a:solidFill>
                          <a:latin typeface="Arial"/>
                          <a:ea typeface="Arial"/>
                          <a:cs typeface="Arial"/>
                          <a:sym typeface="Arial"/>
                        </a:rPr>
                      </a:br>
                      <a:r>
                        <a:rPr lang="en-US" sz="900" b="0" i="0" u="none" strike="noStrike" cap="none">
                          <a:solidFill>
                            <a:srgbClr val="000000"/>
                          </a:solidFill>
                          <a:latin typeface="Arial"/>
                          <a:ea typeface="Arial"/>
                          <a:cs typeface="Arial"/>
                          <a:sym typeface="Arial"/>
                        </a:rPr>
                        <a:t>-Approve and oversee major projects and vendor contracts.</a:t>
                      </a:r>
                      <a:br>
                        <a:rPr lang="en-US" sz="900" b="0" i="0" u="none" strike="noStrike" cap="none">
                          <a:solidFill>
                            <a:srgbClr val="000000"/>
                          </a:solidFill>
                          <a:latin typeface="Arial"/>
                          <a:ea typeface="Arial"/>
                          <a:cs typeface="Arial"/>
                          <a:sym typeface="Arial"/>
                        </a:rPr>
                      </a:br>
                      <a:r>
                        <a:rPr lang="en-US" sz="900" b="0" i="0" u="none" strike="noStrike" cap="none">
                          <a:solidFill>
                            <a:srgbClr val="000000"/>
                          </a:solidFill>
                          <a:latin typeface="Arial"/>
                          <a:ea typeface="Arial"/>
                          <a:cs typeface="Arial"/>
                          <a:sym typeface="Arial"/>
                        </a:rPr>
                        <a:t>-Maintain cross-functional alignment across committees.</a:t>
                      </a:r>
                      <a:endParaRPr/>
                    </a:p>
                  </a:txBody>
                  <a:tcPr marL="2125" marR="2125" marT="212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CIO</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Organization</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Board</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Organizational responsibility for all IT</a:t>
                      </a:r>
                      <a:endParaRPr/>
                    </a:p>
                  </a:txBody>
                  <a:tcPr marL="2125" marR="2125" marT="212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936750">
                <a:tc>
                  <a:txBody>
                    <a:bodyPr/>
                    <a:lstStyle/>
                    <a:p>
                      <a:pPr marL="0" marR="0" lvl="0" indent="0" algn="l" rtl="0">
                        <a:spcBef>
                          <a:spcPts val="0"/>
                        </a:spcBef>
                        <a:spcAft>
                          <a:spcPts val="0"/>
                        </a:spcAft>
                        <a:buNone/>
                      </a:pPr>
                      <a:r>
                        <a:rPr lang="en-US" sz="1000" b="1" i="0" u="none" strike="noStrike" cap="none">
                          <a:solidFill>
                            <a:srgbClr val="0070C0"/>
                          </a:solidFill>
                          <a:latin typeface="Arial"/>
                          <a:ea typeface="Arial"/>
                          <a:cs typeface="Arial"/>
                          <a:sym typeface="Arial"/>
                        </a:rPr>
                        <a:t>IT Operations Manager (Senior IT Volunteer Lead)</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Infrastructure stability, system acces, interlocks, computers, servers, Infrastructure Architecture</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-Administer and audit Active Directory (AD) and computer access.</a:t>
                      </a:r>
                      <a:br>
                        <a:rPr lang="en-US" sz="900" b="0" i="0" u="none" strike="noStrike" cap="none">
                          <a:solidFill>
                            <a:srgbClr val="000000"/>
                          </a:solidFill>
                          <a:latin typeface="Arial"/>
                          <a:ea typeface="Arial"/>
                          <a:cs typeface="Arial"/>
                          <a:sym typeface="Arial"/>
                        </a:rPr>
                      </a:br>
                      <a:r>
                        <a:rPr lang="en-US" sz="900" b="0" i="0" u="none" strike="noStrike" cap="none">
                          <a:solidFill>
                            <a:srgbClr val="000000"/>
                          </a:solidFill>
                          <a:latin typeface="Arial"/>
                          <a:ea typeface="Arial"/>
                          <a:cs typeface="Arial"/>
                          <a:sym typeface="Arial"/>
                        </a:rPr>
                        <a:t>-Configure and monitor computer login tracking systems.</a:t>
                      </a:r>
                      <a:br>
                        <a:rPr lang="en-US" sz="900" b="0" i="0" u="none" strike="noStrike" cap="none">
                          <a:solidFill>
                            <a:srgbClr val="000000"/>
                          </a:solidFill>
                          <a:latin typeface="Arial"/>
                          <a:ea typeface="Arial"/>
                          <a:cs typeface="Arial"/>
                          <a:sym typeface="Arial"/>
                        </a:rPr>
                      </a:br>
                      <a:r>
                        <a:rPr lang="en-US" sz="900" b="0" i="0" u="none" strike="noStrike" cap="none">
                          <a:solidFill>
                            <a:srgbClr val="000000"/>
                          </a:solidFill>
                          <a:latin typeface="Arial"/>
                          <a:ea typeface="Arial"/>
                          <a:cs typeface="Arial"/>
                          <a:sym typeface="Arial"/>
                        </a:rPr>
                        <a:t>-Maintain door timer systems and access control hardware.</a:t>
                      </a:r>
                      <a:br>
                        <a:rPr lang="en-US" sz="900" b="0" i="0" u="none" strike="noStrike" cap="none">
                          <a:solidFill>
                            <a:srgbClr val="000000"/>
                          </a:solidFill>
                          <a:latin typeface="Arial"/>
                          <a:ea typeface="Arial"/>
                          <a:cs typeface="Arial"/>
                          <a:sym typeface="Arial"/>
                        </a:rPr>
                      </a:br>
                      <a:r>
                        <a:rPr lang="en-US" sz="900" b="0" i="0" u="none" strike="noStrike" cap="none">
                          <a:solidFill>
                            <a:srgbClr val="000000"/>
                          </a:solidFill>
                          <a:latin typeface="Arial"/>
                          <a:ea typeface="Arial"/>
                          <a:cs typeface="Arial"/>
                          <a:sym typeface="Arial"/>
                        </a:rPr>
                        <a:t>-Document and manage onboarding/offboarding processes with training data.</a:t>
                      </a:r>
                      <a:endParaRPr/>
                    </a:p>
                  </a:txBody>
                  <a:tcPr marL="2125" marR="2125" marT="212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IT Ops Mgr</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Committee Tech Leads of Help Desk for tier-1 issues</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CIO for unresolved infrastructure limitations or architectural concerns</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 </a:t>
                      </a:r>
                      <a:endParaRPr/>
                    </a:p>
                  </a:txBody>
                  <a:tcPr marL="2125" marR="2125" marT="212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2"/>
                  </a:ext>
                </a:extLst>
              </a:tr>
              <a:tr h="749400">
                <a:tc>
                  <a:txBody>
                    <a:bodyPr/>
                    <a:lstStyle/>
                    <a:p>
                      <a:pPr marL="0" marR="0" lvl="0" indent="0" algn="l" rtl="0">
                        <a:spcBef>
                          <a:spcPts val="0"/>
                        </a:spcBef>
                        <a:spcAft>
                          <a:spcPts val="0"/>
                        </a:spcAft>
                        <a:buNone/>
                      </a:pPr>
                      <a:r>
                        <a:rPr lang="en-US" sz="1000" b="1" i="0" u="none" strike="noStrike" cap="none">
                          <a:solidFill>
                            <a:srgbClr val="0070C0"/>
                          </a:solidFill>
                          <a:latin typeface="Arial"/>
                          <a:ea typeface="Arial"/>
                          <a:cs typeface="Arial"/>
                          <a:sym typeface="Arial"/>
                        </a:rPr>
                        <a:t>IT Application Development Lead</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Application Development and Support, Application Standards and Architecture</a:t>
                      </a:r>
                      <a:endParaRPr sz="900" b="0" i="0" u="none" strike="noStrike" cap="none">
                        <a:solidFill>
                          <a:srgbClr val="000000"/>
                        </a:solidFill>
                        <a:latin typeface="Arial"/>
                        <a:ea typeface="Arial"/>
                        <a:cs typeface="Arial"/>
                        <a:sym typeface="Arial"/>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-Define application roadmap and archhitecture</a:t>
                      </a:r>
                      <a:br>
                        <a:rPr lang="en-US" sz="900" b="0" i="0" u="none" strike="noStrike" cap="none">
                          <a:solidFill>
                            <a:srgbClr val="000000"/>
                          </a:solidFill>
                          <a:latin typeface="Arial"/>
                          <a:ea typeface="Arial"/>
                          <a:cs typeface="Arial"/>
                          <a:sym typeface="Arial"/>
                        </a:rPr>
                      </a:br>
                      <a:r>
                        <a:rPr lang="en-US" sz="900" b="0" i="0" u="none" strike="noStrike" cap="none">
                          <a:solidFill>
                            <a:srgbClr val="000000"/>
                          </a:solidFill>
                          <a:latin typeface="Arial"/>
                          <a:ea typeface="Arial"/>
                          <a:cs typeface="Arial"/>
                          <a:sym typeface="Arial"/>
                        </a:rPr>
                        <a:t>-responsible for development of IT solutions and enhancements to existing applications</a:t>
                      </a:r>
                      <a:br>
                        <a:rPr lang="en-US" sz="900" b="0" i="0" u="none" strike="noStrike" cap="none">
                          <a:solidFill>
                            <a:srgbClr val="000000"/>
                          </a:solidFill>
                          <a:latin typeface="Arial"/>
                          <a:ea typeface="Arial"/>
                          <a:cs typeface="Arial"/>
                          <a:sym typeface="Arial"/>
                        </a:rPr>
                      </a:br>
                      <a:r>
                        <a:rPr lang="en-US" sz="900" b="0" i="0" u="none" strike="noStrike" cap="none">
                          <a:solidFill>
                            <a:srgbClr val="000000"/>
                          </a:solidFill>
                          <a:latin typeface="Arial"/>
                          <a:ea typeface="Arial"/>
                          <a:cs typeface="Arial"/>
                          <a:sym typeface="Arial"/>
                        </a:rPr>
                        <a:t>-works in tier 3 support for any application issues</a:t>
                      </a:r>
                      <a:endParaRPr/>
                    </a:p>
                  </a:txBody>
                  <a:tcPr marL="2125" marR="2125" marT="212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IT Application Development Lead</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External Contractors, Tier 1 support, IT Operations Mgt</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CIO</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 </a:t>
                      </a:r>
                      <a:endParaRPr/>
                    </a:p>
                  </a:txBody>
                  <a:tcPr marL="2125" marR="2125" marT="212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3"/>
                  </a:ext>
                </a:extLst>
              </a:tr>
              <a:tr h="749400">
                <a:tc>
                  <a:txBody>
                    <a:bodyPr/>
                    <a:lstStyle/>
                    <a:p>
                      <a:pPr marL="0" marR="0" lvl="0" indent="0" algn="l" rtl="0">
                        <a:spcBef>
                          <a:spcPts val="0"/>
                        </a:spcBef>
                        <a:spcAft>
                          <a:spcPts val="0"/>
                        </a:spcAft>
                        <a:buNone/>
                      </a:pPr>
                      <a:r>
                        <a:rPr lang="en-US" sz="1000" b="1" i="0" u="none" strike="noStrike" cap="none">
                          <a:solidFill>
                            <a:srgbClr val="0070C0"/>
                          </a:solidFill>
                          <a:latin typeface="Arial"/>
                          <a:ea typeface="Arial"/>
                          <a:cs typeface="Arial"/>
                          <a:sym typeface="Arial"/>
                        </a:rPr>
                        <a:t>Committee IT Liaison (One per committee)</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First-line responder for committee-level tech issues</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-Maintain local system documentation for tools, access, and systems.</a:t>
                      </a:r>
                      <a:br>
                        <a:rPr lang="en-US" sz="900" b="0" i="0" u="none" strike="noStrike" cap="none">
                          <a:solidFill>
                            <a:srgbClr val="000000"/>
                          </a:solidFill>
                          <a:latin typeface="Arial"/>
                          <a:ea typeface="Arial"/>
                          <a:cs typeface="Arial"/>
                          <a:sym typeface="Arial"/>
                        </a:rPr>
                      </a:br>
                      <a:r>
                        <a:rPr lang="en-US" sz="900" b="0" i="0" u="none" strike="noStrike" cap="none">
                          <a:solidFill>
                            <a:srgbClr val="000000"/>
                          </a:solidFill>
                          <a:latin typeface="Arial"/>
                          <a:ea typeface="Arial"/>
                          <a:cs typeface="Arial"/>
                          <a:sym typeface="Arial"/>
                        </a:rPr>
                        <a:t>-Serve as point of contact between committee chair and IT operations.</a:t>
                      </a:r>
                      <a:br>
                        <a:rPr lang="en-US" sz="900" b="0" i="0" u="none" strike="noStrike" cap="none">
                          <a:solidFill>
                            <a:srgbClr val="000000"/>
                          </a:solidFill>
                          <a:latin typeface="Arial"/>
                          <a:ea typeface="Arial"/>
                          <a:cs typeface="Arial"/>
                          <a:sym typeface="Arial"/>
                        </a:rPr>
                      </a:br>
                      <a:r>
                        <a:rPr lang="en-US" sz="900" b="0" i="0" u="none" strike="noStrike" cap="none">
                          <a:solidFill>
                            <a:srgbClr val="000000"/>
                          </a:solidFill>
                          <a:latin typeface="Arial"/>
                          <a:ea typeface="Arial"/>
                          <a:cs typeface="Arial"/>
                          <a:sym typeface="Arial"/>
                        </a:rPr>
                        <a:t>-Track and communicate committee-specific access needs and calendar issues.</a:t>
                      </a:r>
                      <a:endParaRPr/>
                    </a:p>
                  </a:txBody>
                  <a:tcPr marL="2125" marR="2125" marT="212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IT Liaison per committee (where applicable)</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IT Help Desk or central volunteers as needed.</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CIO and committee chair collaboratively</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 </a:t>
                      </a:r>
                      <a:endParaRPr/>
                    </a:p>
                  </a:txBody>
                  <a:tcPr marL="2125" marR="2125" marT="212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4"/>
                  </a:ext>
                </a:extLst>
              </a:tr>
              <a:tr h="936750">
                <a:tc>
                  <a:txBody>
                    <a:bodyPr/>
                    <a:lstStyle/>
                    <a:p>
                      <a:pPr marL="0" marR="0" lvl="0" indent="0" algn="l" rtl="0">
                        <a:spcBef>
                          <a:spcPts val="0"/>
                        </a:spcBef>
                        <a:spcAft>
                          <a:spcPts val="0"/>
                        </a:spcAft>
                        <a:buNone/>
                      </a:pPr>
                      <a:r>
                        <a:rPr lang="en-US" sz="1000" b="1" i="0" u="none" strike="noStrike" cap="none">
                          <a:solidFill>
                            <a:srgbClr val="0070C0"/>
                          </a:solidFill>
                          <a:latin typeface="Arial"/>
                          <a:ea typeface="Arial"/>
                          <a:cs typeface="Arial"/>
                          <a:sym typeface="Arial"/>
                        </a:rPr>
                        <a:t>Application &amp; Systems Coordinator</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Process &amp; Workflow Support for instructor, volunetter and member workflows</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-Build and maintain class rosters, attendance tools, and integrations with scheduling/payments.</a:t>
                      </a:r>
                      <a:br>
                        <a:rPr lang="en-US" sz="900" b="0" i="0" u="none" strike="noStrike" cap="none">
                          <a:solidFill>
                            <a:srgbClr val="000000"/>
                          </a:solidFill>
                          <a:latin typeface="Arial"/>
                          <a:ea typeface="Arial"/>
                          <a:cs typeface="Arial"/>
                          <a:sym typeface="Arial"/>
                        </a:rPr>
                      </a:br>
                      <a:r>
                        <a:rPr lang="en-US" sz="900" b="0" i="0" u="none" strike="noStrike" cap="none">
                          <a:solidFill>
                            <a:srgbClr val="000000"/>
                          </a:solidFill>
                          <a:latin typeface="Arial"/>
                          <a:ea typeface="Arial"/>
                          <a:cs typeface="Arial"/>
                          <a:sym typeface="Arial"/>
                        </a:rPr>
                        <a:t>-Create and support systems that replace informal processes (like PayPal workarounds).</a:t>
                      </a:r>
                      <a:br>
                        <a:rPr lang="en-US" sz="900" b="0" i="0" u="none" strike="noStrike" cap="none">
                          <a:solidFill>
                            <a:srgbClr val="000000"/>
                          </a:solidFill>
                          <a:latin typeface="Arial"/>
                          <a:ea typeface="Arial"/>
                          <a:cs typeface="Arial"/>
                          <a:sym typeface="Arial"/>
                        </a:rPr>
                      </a:br>
                      <a:r>
                        <a:rPr lang="en-US" sz="900" b="0" i="0" u="none" strike="noStrike" cap="none">
                          <a:solidFill>
                            <a:srgbClr val="000000"/>
                          </a:solidFill>
                          <a:latin typeface="Arial"/>
                          <a:ea typeface="Arial"/>
                          <a:cs typeface="Arial"/>
                          <a:sym typeface="Arial"/>
                        </a:rPr>
                        <a:t>-Maintain event/calendar management tools.</a:t>
                      </a:r>
                      <a:endParaRPr/>
                    </a:p>
                  </a:txBody>
                  <a:tcPr marL="2125" marR="2125" marT="212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Application &amp; System Coordinator (2)</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Volunteer developers or system integrators.</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CIO or IT Operations Mgr</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Works with programs directors, volunteer coordinators and training committees</a:t>
                      </a:r>
                      <a:endParaRPr/>
                    </a:p>
                  </a:txBody>
                  <a:tcPr marL="2125" marR="2125" marT="212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5"/>
                  </a:ext>
                </a:extLst>
              </a:tr>
              <a:tr h="870750">
                <a:tc>
                  <a:txBody>
                    <a:bodyPr/>
                    <a:lstStyle/>
                    <a:p>
                      <a:pPr marL="0" marR="0" lvl="0" indent="0" algn="l" rtl="0">
                        <a:spcBef>
                          <a:spcPts val="0"/>
                        </a:spcBef>
                        <a:spcAft>
                          <a:spcPts val="0"/>
                        </a:spcAft>
                        <a:buNone/>
                      </a:pPr>
                      <a:r>
                        <a:rPr lang="en-US" sz="1000" b="1" i="0" u="none" strike="noStrike" cap="none">
                          <a:solidFill>
                            <a:srgbClr val="0070C0"/>
                          </a:solidFill>
                          <a:latin typeface="Arial"/>
                          <a:ea typeface="Arial"/>
                          <a:cs typeface="Arial"/>
                          <a:sym typeface="Arial"/>
                        </a:rPr>
                        <a:t>Communications &amp; Content Admin / Internal Platforms Support</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Calendars, Websites, Confluence, documentation</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-Manage shared calendar systems and committee-level calendar integrations.</a:t>
                      </a:r>
                      <a:br>
                        <a:rPr lang="en-US" sz="900" b="0" i="0" u="none" strike="noStrike" cap="none">
                          <a:solidFill>
                            <a:srgbClr val="000000"/>
                          </a:solidFill>
                          <a:latin typeface="Arial"/>
                          <a:ea typeface="Arial"/>
                          <a:cs typeface="Arial"/>
                          <a:sym typeface="Arial"/>
                        </a:rPr>
                      </a:br>
                      <a:r>
                        <a:rPr lang="en-US" sz="900" b="0" i="0" u="none" strike="noStrike" cap="none">
                          <a:solidFill>
                            <a:srgbClr val="000000"/>
                          </a:solidFill>
                          <a:latin typeface="Arial"/>
                          <a:ea typeface="Arial"/>
                          <a:cs typeface="Arial"/>
                          <a:sym typeface="Arial"/>
                        </a:rPr>
                        <a:t>-Coordinate subdomain and website content changes per committee needs.</a:t>
                      </a:r>
                      <a:br>
                        <a:rPr lang="en-US" sz="900" b="0" i="0" u="none" strike="noStrike" cap="none">
                          <a:solidFill>
                            <a:srgbClr val="000000"/>
                          </a:solidFill>
                          <a:latin typeface="Arial"/>
                          <a:ea typeface="Arial"/>
                          <a:cs typeface="Arial"/>
                          <a:sym typeface="Arial"/>
                        </a:rPr>
                      </a:br>
                      <a:r>
                        <a:rPr lang="en-US" sz="900" b="0" i="0" u="none" strike="noStrike" cap="none">
                          <a:solidFill>
                            <a:srgbClr val="000000"/>
                          </a:solidFill>
                          <a:latin typeface="Arial"/>
                          <a:ea typeface="Arial"/>
                          <a:cs typeface="Arial"/>
                          <a:sym typeface="Arial"/>
                        </a:rPr>
                        <a:t>-Support internal communication workflows (e.g., board summaries, proposal intake).</a:t>
                      </a:r>
                      <a:endParaRPr/>
                    </a:p>
                  </a:txBody>
                  <a:tcPr marL="2125" marR="2125" marT="212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Multiple, as needed by volume</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NA</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CIO or IT Operations Mgr for platform support or capacity issues</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Supports committee chairs, board secretary and general members</a:t>
                      </a:r>
                      <a:endParaRPr/>
                    </a:p>
                  </a:txBody>
                  <a:tcPr marL="2125" marR="2125" marT="212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6"/>
                  </a:ext>
                </a:extLst>
              </a:tr>
              <a:tr h="936750">
                <a:tc>
                  <a:txBody>
                    <a:bodyPr/>
                    <a:lstStyle/>
                    <a:p>
                      <a:pPr marL="0" marR="0" lvl="0" indent="0" algn="l" rtl="0">
                        <a:spcBef>
                          <a:spcPts val="0"/>
                        </a:spcBef>
                        <a:spcAft>
                          <a:spcPts val="0"/>
                        </a:spcAft>
                        <a:buNone/>
                      </a:pPr>
                      <a:r>
                        <a:rPr lang="en-US" sz="1000" b="1" i="0" u="none" strike="noStrike" cap="none">
                          <a:solidFill>
                            <a:srgbClr val="0070C0"/>
                          </a:solidFill>
                          <a:latin typeface="Arial"/>
                          <a:ea typeface="Arial"/>
                          <a:cs typeface="Arial"/>
                          <a:sym typeface="Arial"/>
                        </a:rPr>
                        <a:t>Help Desk / Tier-1 Volunteer</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First line response, training and account issues</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-Address password resets, login problems, and access denial issues.</a:t>
                      </a:r>
                      <a:br>
                        <a:rPr lang="en-US" sz="900" b="0" i="0" u="none" strike="noStrike" cap="none">
                          <a:solidFill>
                            <a:srgbClr val="000000"/>
                          </a:solidFill>
                          <a:latin typeface="Arial"/>
                          <a:ea typeface="Arial"/>
                          <a:cs typeface="Arial"/>
                          <a:sym typeface="Arial"/>
                        </a:rPr>
                      </a:br>
                      <a:r>
                        <a:rPr lang="en-US" sz="900" b="0" i="0" u="none" strike="noStrike" cap="none">
                          <a:solidFill>
                            <a:srgbClr val="000000"/>
                          </a:solidFill>
                          <a:latin typeface="Arial"/>
                          <a:ea typeface="Arial"/>
                          <a:cs typeface="Arial"/>
                          <a:sym typeface="Arial"/>
                        </a:rPr>
                        <a:t>-Route technical requests to appropriate function (Ops, Content, Apps).</a:t>
                      </a:r>
                      <a:br>
                        <a:rPr lang="en-US" sz="900" b="0" i="0" u="none" strike="noStrike" cap="none">
                          <a:solidFill>
                            <a:srgbClr val="000000"/>
                          </a:solidFill>
                          <a:latin typeface="Arial"/>
                          <a:ea typeface="Arial"/>
                          <a:cs typeface="Arial"/>
                          <a:sym typeface="Arial"/>
                        </a:rPr>
                      </a:br>
                      <a:r>
                        <a:rPr lang="en-US" sz="900" b="0" i="0" u="none" strike="noStrike" cap="none">
                          <a:solidFill>
                            <a:srgbClr val="000000"/>
                          </a:solidFill>
                          <a:latin typeface="Arial"/>
                          <a:ea typeface="Arial"/>
                          <a:cs typeface="Arial"/>
                          <a:sym typeface="Arial"/>
                        </a:rPr>
                        <a:t>-Support class rosters and attendance tool usage by instructors.</a:t>
                      </a:r>
                      <a:endParaRPr/>
                    </a:p>
                  </a:txBody>
                  <a:tcPr marL="2125" marR="2125" marT="212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multiple trainined volunteers or by roatating duty roster</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NA</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CIO or IT Operations Mgr</a:t>
                      </a:r>
                      <a:endParaRPr/>
                    </a:p>
                  </a:txBody>
                  <a:tcPr marL="2125" marR="2125" marT="21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900" b="0" i="0" u="none" strike="noStrike" cap="none">
                          <a:solidFill>
                            <a:srgbClr val="000000"/>
                          </a:solidFill>
                          <a:latin typeface="Arial"/>
                          <a:ea typeface="Arial"/>
                          <a:cs typeface="Arial"/>
                          <a:sym typeface="Arial"/>
                        </a:rPr>
                        <a:t> </a:t>
                      </a:r>
                      <a:endParaRPr/>
                    </a:p>
                  </a:txBody>
                  <a:tcPr marL="2125" marR="2125" marT="2125" marB="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7"/>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7"/>
        <p:cNvGrpSpPr/>
        <p:nvPr/>
      </p:nvGrpSpPr>
      <p:grpSpPr>
        <a:xfrm>
          <a:off x="0" y="0"/>
          <a:ext cx="0" cy="0"/>
          <a:chOff x="0" y="0"/>
          <a:chExt cx="0" cy="0"/>
        </a:xfrm>
      </p:grpSpPr>
      <p:sp>
        <p:nvSpPr>
          <p:cNvPr id="158" name="Google Shape;158;p2"/>
          <p:cNvSpPr/>
          <p:nvPr/>
        </p:nvSpPr>
        <p:spPr>
          <a:xfrm>
            <a:off x="5802229" y="1"/>
            <a:ext cx="3341771" cy="6858000"/>
          </a:xfrm>
          <a:prstGeom prst="rect">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orbel"/>
              <a:ea typeface="Corbel"/>
              <a:cs typeface="Corbel"/>
              <a:sym typeface="Corbel"/>
            </a:endParaRPr>
          </a:p>
        </p:txBody>
      </p:sp>
      <p:sp>
        <p:nvSpPr>
          <p:cNvPr id="159" name="Google Shape;159;p2"/>
          <p:cNvSpPr txBox="1">
            <a:spLocks noGrp="1"/>
          </p:cNvSpPr>
          <p:nvPr>
            <p:ph type="title"/>
          </p:nvPr>
        </p:nvSpPr>
        <p:spPr>
          <a:xfrm>
            <a:off x="6878544" y="1074392"/>
            <a:ext cx="1832574" cy="4377961"/>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0000"/>
              </a:buClr>
              <a:buSzPts val="2800"/>
              <a:buFont typeface="Corbel"/>
              <a:buNone/>
            </a:pPr>
            <a:r>
              <a:rPr lang="en-US" sz="2800">
                <a:solidFill>
                  <a:srgbClr val="000000"/>
                </a:solidFill>
              </a:rPr>
              <a:t>Content</a:t>
            </a:r>
            <a:endParaRPr/>
          </a:p>
        </p:txBody>
      </p:sp>
      <p:sp>
        <p:nvSpPr>
          <p:cNvPr id="160" name="Google Shape;160;p2"/>
          <p:cNvSpPr/>
          <p:nvPr/>
        </p:nvSpPr>
        <p:spPr>
          <a:xfrm rot="10800000" flipH="1">
            <a:off x="0" y="0"/>
            <a:ext cx="6774075" cy="6858000"/>
          </a:xfrm>
          <a:custGeom>
            <a:avLst/>
            <a:gdLst/>
            <a:ahLst/>
            <a:cxnLst/>
            <a:rect l="l" t="t" r="r" b="b"/>
            <a:pathLst>
              <a:path w="9032100" h="6858000" extrusionOk="0">
                <a:moveTo>
                  <a:pt x="7891921" y="1602751"/>
                </a:moveTo>
                <a:lnTo>
                  <a:pt x="9032100" y="0"/>
                </a:lnTo>
                <a:lnTo>
                  <a:pt x="7880182" y="0"/>
                </a:lnTo>
                <a:lnTo>
                  <a:pt x="7880182" y="1528762"/>
                </a:lnTo>
                <a:close/>
                <a:moveTo>
                  <a:pt x="7880182" y="6858000"/>
                </a:moveTo>
                <a:lnTo>
                  <a:pt x="8725712" y="6858000"/>
                </a:lnTo>
                <a:lnTo>
                  <a:pt x="7891921" y="1602751"/>
                </a:lnTo>
                <a:lnTo>
                  <a:pt x="7880182" y="1619252"/>
                </a:lnTo>
                <a:close/>
                <a:moveTo>
                  <a:pt x="0" y="6858000"/>
                </a:moveTo>
                <a:lnTo>
                  <a:pt x="7880181" y="6858000"/>
                </a:lnTo>
                <a:lnTo>
                  <a:pt x="7880181" y="0"/>
                </a:lnTo>
                <a:lnTo>
                  <a:pt x="0" y="0"/>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orbel"/>
              <a:ea typeface="Corbel"/>
              <a:cs typeface="Corbel"/>
              <a:sym typeface="Corbel"/>
            </a:endParaRPr>
          </a:p>
        </p:txBody>
      </p:sp>
      <p:grpSp>
        <p:nvGrpSpPr>
          <p:cNvPr id="161" name="Google Shape;161;p2"/>
          <p:cNvGrpSpPr/>
          <p:nvPr/>
        </p:nvGrpSpPr>
        <p:grpSpPr>
          <a:xfrm>
            <a:off x="5957000" y="0"/>
            <a:ext cx="1827609" cy="6858001"/>
            <a:chOff x="1320800" y="0"/>
            <a:chExt cx="2436813" cy="6858001"/>
          </a:xfrm>
        </p:grpSpPr>
        <p:sp>
          <p:nvSpPr>
            <p:cNvPr id="162" name="Google Shape;162;p2"/>
            <p:cNvSpPr/>
            <p:nvPr/>
          </p:nvSpPr>
          <p:spPr>
            <a:xfrm>
              <a:off x="1627188" y="0"/>
              <a:ext cx="1122363" cy="5329238"/>
            </a:xfrm>
            <a:custGeom>
              <a:avLst/>
              <a:gdLst/>
              <a:ahLst/>
              <a:cxnLst/>
              <a:rect l="l" t="t" r="r" b="b"/>
              <a:pathLst>
                <a:path w="707" h="3357" extrusionOk="0">
                  <a:moveTo>
                    <a:pt x="0" y="3330"/>
                  </a:moveTo>
                  <a:lnTo>
                    <a:pt x="156" y="3357"/>
                  </a:lnTo>
                  <a:lnTo>
                    <a:pt x="707" y="0"/>
                  </a:lnTo>
                  <a:lnTo>
                    <a:pt x="547" y="0"/>
                  </a:lnTo>
                  <a:lnTo>
                    <a:pt x="0" y="3330"/>
                  </a:lnTo>
                  <a:close/>
                </a:path>
              </a:pathLst>
            </a:custGeom>
            <a:solidFill>
              <a:schemeClr val="accen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63" name="Google Shape;163;p2"/>
            <p:cNvSpPr/>
            <p:nvPr/>
          </p:nvSpPr>
          <p:spPr>
            <a:xfrm>
              <a:off x="1320800" y="0"/>
              <a:ext cx="1117600" cy="5276850"/>
            </a:xfrm>
            <a:custGeom>
              <a:avLst/>
              <a:gdLst/>
              <a:ahLst/>
              <a:cxnLst/>
              <a:rect l="l" t="t" r="r" b="b"/>
              <a:pathLst>
                <a:path w="704" h="3324" extrusionOk="0">
                  <a:moveTo>
                    <a:pt x="704" y="0"/>
                  </a:moveTo>
                  <a:lnTo>
                    <a:pt x="545" y="0"/>
                  </a:lnTo>
                  <a:lnTo>
                    <a:pt x="0" y="3300"/>
                  </a:lnTo>
                  <a:lnTo>
                    <a:pt x="157" y="3324"/>
                  </a:lnTo>
                  <a:lnTo>
                    <a:pt x="704" y="0"/>
                  </a:lnTo>
                  <a:close/>
                </a:path>
              </a:pathLst>
            </a:custGeom>
            <a:solidFill>
              <a:srgbClr val="59595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64" name="Google Shape;164;p2"/>
            <p:cNvSpPr/>
            <p:nvPr/>
          </p:nvSpPr>
          <p:spPr>
            <a:xfrm>
              <a:off x="1320800" y="5238750"/>
              <a:ext cx="1228725" cy="1619250"/>
            </a:xfrm>
            <a:custGeom>
              <a:avLst/>
              <a:gdLst/>
              <a:ahLst/>
              <a:cxnLst/>
              <a:rect l="l" t="t" r="r" b="b"/>
              <a:pathLst>
                <a:path w="774" h="1020" extrusionOk="0">
                  <a:moveTo>
                    <a:pt x="0" y="0"/>
                  </a:moveTo>
                  <a:lnTo>
                    <a:pt x="740" y="1020"/>
                  </a:lnTo>
                  <a:lnTo>
                    <a:pt x="774" y="1020"/>
                  </a:lnTo>
                  <a:lnTo>
                    <a:pt x="0" y="0"/>
                  </a:lnTo>
                  <a:close/>
                </a:path>
              </a:pathLst>
            </a:custGeom>
            <a:solidFill>
              <a:srgbClr val="262626"/>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65" name="Google Shape;165;p2"/>
            <p:cNvSpPr/>
            <p:nvPr/>
          </p:nvSpPr>
          <p:spPr>
            <a:xfrm>
              <a:off x="1627188" y="5291138"/>
              <a:ext cx="1495425" cy="1566863"/>
            </a:xfrm>
            <a:custGeom>
              <a:avLst/>
              <a:gdLst/>
              <a:ahLst/>
              <a:cxnLst/>
              <a:rect l="l" t="t" r="r" b="b"/>
              <a:pathLst>
                <a:path w="942" h="987" extrusionOk="0">
                  <a:moveTo>
                    <a:pt x="0" y="0"/>
                  </a:moveTo>
                  <a:lnTo>
                    <a:pt x="909" y="987"/>
                  </a:lnTo>
                  <a:lnTo>
                    <a:pt x="942" y="987"/>
                  </a:lnTo>
                  <a:lnTo>
                    <a:pt x="0" y="0"/>
                  </a:lnTo>
                  <a:close/>
                </a:path>
              </a:pathLst>
            </a:custGeom>
            <a:solidFill>
              <a:srgbClr val="0B598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66" name="Google Shape;166;p2"/>
            <p:cNvSpPr/>
            <p:nvPr/>
          </p:nvSpPr>
          <p:spPr>
            <a:xfrm>
              <a:off x="1627188" y="5286375"/>
              <a:ext cx="2130425" cy="1571625"/>
            </a:xfrm>
            <a:custGeom>
              <a:avLst/>
              <a:gdLst/>
              <a:ahLst/>
              <a:cxnLst/>
              <a:rect l="l" t="t" r="r" b="b"/>
              <a:pathLst>
                <a:path w="1342" h="990" extrusionOk="0">
                  <a:moveTo>
                    <a:pt x="0" y="3"/>
                  </a:moveTo>
                  <a:lnTo>
                    <a:pt x="942" y="990"/>
                  </a:lnTo>
                  <a:lnTo>
                    <a:pt x="1342" y="990"/>
                  </a:lnTo>
                  <a:lnTo>
                    <a:pt x="156" y="27"/>
                  </a:lnTo>
                  <a:lnTo>
                    <a:pt x="0" y="0"/>
                  </a:lnTo>
                  <a:lnTo>
                    <a:pt x="0" y="3"/>
                  </a:lnTo>
                  <a:close/>
                </a:path>
              </a:pathLst>
            </a:custGeom>
            <a:solidFill>
              <a:srgbClr val="1186C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67" name="Google Shape;167;p2"/>
            <p:cNvSpPr/>
            <p:nvPr/>
          </p:nvSpPr>
          <p:spPr>
            <a:xfrm>
              <a:off x="1320800" y="5238750"/>
              <a:ext cx="1695450" cy="1619250"/>
            </a:xfrm>
            <a:custGeom>
              <a:avLst/>
              <a:gdLst/>
              <a:ahLst/>
              <a:cxnLst/>
              <a:rect l="l" t="t" r="r" b="b"/>
              <a:pathLst>
                <a:path w="1068" h="1020" extrusionOk="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3F3F3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grpSp>
      <p:grpSp>
        <p:nvGrpSpPr>
          <p:cNvPr id="168" name="Google Shape;168;p2"/>
          <p:cNvGrpSpPr/>
          <p:nvPr/>
        </p:nvGrpSpPr>
        <p:grpSpPr>
          <a:xfrm>
            <a:off x="482600" y="439265"/>
            <a:ext cx="5062141" cy="5747517"/>
            <a:chOff x="0" y="1438"/>
            <a:chExt cx="5062141" cy="5747517"/>
          </a:xfrm>
        </p:grpSpPr>
        <p:sp>
          <p:nvSpPr>
            <p:cNvPr id="169" name="Google Shape;169;p2"/>
            <p:cNvSpPr/>
            <p:nvPr/>
          </p:nvSpPr>
          <p:spPr>
            <a:xfrm>
              <a:off x="0" y="1438"/>
              <a:ext cx="5062141" cy="469067"/>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
            <p:cNvSpPr/>
            <p:nvPr/>
          </p:nvSpPr>
          <p:spPr>
            <a:xfrm>
              <a:off x="141892" y="106978"/>
              <a:ext cx="257987" cy="257987"/>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
            <p:cNvSpPr/>
            <p:nvPr/>
          </p:nvSpPr>
          <p:spPr>
            <a:xfrm>
              <a:off x="541773" y="1438"/>
              <a:ext cx="4520367" cy="46906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
            <p:cNvSpPr txBox="1"/>
            <p:nvPr/>
          </p:nvSpPr>
          <p:spPr>
            <a:xfrm>
              <a:off x="541773" y="1438"/>
              <a:ext cx="4520367" cy="469067"/>
            </a:xfrm>
            <a:prstGeom prst="rect">
              <a:avLst/>
            </a:prstGeom>
            <a:noFill/>
            <a:ln>
              <a:noFill/>
            </a:ln>
          </p:spPr>
          <p:txBody>
            <a:bodyPr spcFirstLastPara="1" wrap="square" lIns="49625" tIns="49625" rIns="49625" bIns="49625" anchor="ctr" anchorCtr="0">
              <a:noAutofit/>
            </a:bodyPr>
            <a:lstStyle/>
            <a:p>
              <a:pPr marL="0" marR="0" lvl="0" indent="0" algn="l" rtl="0">
                <a:lnSpc>
                  <a:spcPct val="100000"/>
                </a:lnSpc>
                <a:spcBef>
                  <a:spcPts val="0"/>
                </a:spcBef>
                <a:spcAft>
                  <a:spcPts val="0"/>
                </a:spcAft>
                <a:buClr>
                  <a:schemeClr val="dk1"/>
                </a:buClr>
                <a:buSzPts val="1600"/>
                <a:buFont typeface="Corbel"/>
                <a:buNone/>
              </a:pPr>
              <a:r>
                <a:rPr lang="en-US" sz="1600">
                  <a:solidFill>
                    <a:schemeClr val="dk1"/>
                  </a:solidFill>
                  <a:latin typeface="Corbel"/>
                  <a:ea typeface="Corbel"/>
                  <a:cs typeface="Corbel"/>
                  <a:sym typeface="Corbel"/>
                </a:rPr>
                <a:t>Background / Current situation</a:t>
              </a:r>
              <a:endParaRPr sz="1600">
                <a:solidFill>
                  <a:schemeClr val="dk1"/>
                </a:solidFill>
                <a:latin typeface="Corbel"/>
                <a:ea typeface="Corbel"/>
                <a:cs typeface="Corbel"/>
                <a:sym typeface="Corbel"/>
              </a:endParaRPr>
            </a:p>
          </p:txBody>
        </p:sp>
        <p:sp>
          <p:nvSpPr>
            <p:cNvPr id="173" name="Google Shape;173;p2"/>
            <p:cNvSpPr/>
            <p:nvPr/>
          </p:nvSpPr>
          <p:spPr>
            <a:xfrm>
              <a:off x="0" y="587773"/>
              <a:ext cx="5062141" cy="469067"/>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
            <p:cNvSpPr/>
            <p:nvPr/>
          </p:nvSpPr>
          <p:spPr>
            <a:xfrm>
              <a:off x="141892" y="693313"/>
              <a:ext cx="257987" cy="257987"/>
            </a:xfrm>
            <a:prstGeom prst="rect">
              <a:avLst/>
            </a:prstGeom>
            <a:blipFill rotWithShape="1">
              <a:blip r:embed="rId5">
                <a:alphaModFix/>
              </a:blip>
              <a:stretch>
                <a:fillRect/>
              </a:stretch>
            </a:blipFill>
            <a:ln w="15875" cap="rnd" cmpd="sng">
              <a:solidFill>
                <a:schemeClr val="lt1">
                  <a:alpha val="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
            <p:cNvSpPr/>
            <p:nvPr/>
          </p:nvSpPr>
          <p:spPr>
            <a:xfrm>
              <a:off x="541773" y="587773"/>
              <a:ext cx="4520367" cy="46906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
            <p:cNvSpPr txBox="1"/>
            <p:nvPr/>
          </p:nvSpPr>
          <p:spPr>
            <a:xfrm>
              <a:off x="541773" y="587773"/>
              <a:ext cx="4520367" cy="469067"/>
            </a:xfrm>
            <a:prstGeom prst="rect">
              <a:avLst/>
            </a:prstGeom>
            <a:noFill/>
            <a:ln>
              <a:noFill/>
            </a:ln>
          </p:spPr>
          <p:txBody>
            <a:bodyPr spcFirstLastPara="1" wrap="square" lIns="49625" tIns="49625" rIns="49625" bIns="49625" anchor="ctr" anchorCtr="0">
              <a:noAutofit/>
            </a:bodyPr>
            <a:lstStyle/>
            <a:p>
              <a:pPr marL="0" marR="0" lvl="0" indent="0" algn="l" rtl="0">
                <a:lnSpc>
                  <a:spcPct val="100000"/>
                </a:lnSpc>
                <a:spcBef>
                  <a:spcPts val="0"/>
                </a:spcBef>
                <a:spcAft>
                  <a:spcPts val="0"/>
                </a:spcAft>
                <a:buClr>
                  <a:schemeClr val="dk1"/>
                </a:buClr>
                <a:buSzPts val="1600"/>
                <a:buFont typeface="Corbel"/>
                <a:buNone/>
              </a:pPr>
              <a:r>
                <a:rPr lang="en-US" sz="1600">
                  <a:solidFill>
                    <a:schemeClr val="dk1"/>
                  </a:solidFill>
                  <a:latin typeface="Corbel"/>
                  <a:ea typeface="Corbel"/>
                  <a:cs typeface="Corbel"/>
                  <a:sym typeface="Corbel"/>
                </a:rPr>
                <a:t>Importance of a Formal IT Operating Framework</a:t>
              </a:r>
              <a:endParaRPr/>
            </a:p>
          </p:txBody>
        </p:sp>
        <p:sp>
          <p:nvSpPr>
            <p:cNvPr id="177" name="Google Shape;177;p2"/>
            <p:cNvSpPr/>
            <p:nvPr/>
          </p:nvSpPr>
          <p:spPr>
            <a:xfrm>
              <a:off x="0" y="1174107"/>
              <a:ext cx="5062141" cy="469067"/>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
            <p:cNvSpPr/>
            <p:nvPr/>
          </p:nvSpPr>
          <p:spPr>
            <a:xfrm>
              <a:off x="141892" y="1279647"/>
              <a:ext cx="257987" cy="257987"/>
            </a:xfrm>
            <a:prstGeom prst="rect">
              <a:avLst/>
            </a:prstGeom>
            <a:blipFill rotWithShape="1">
              <a:blip r:embed="rId6">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
            <p:cNvSpPr/>
            <p:nvPr/>
          </p:nvSpPr>
          <p:spPr>
            <a:xfrm>
              <a:off x="541773" y="1174107"/>
              <a:ext cx="4520367" cy="46906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
            <p:cNvSpPr txBox="1"/>
            <p:nvPr/>
          </p:nvSpPr>
          <p:spPr>
            <a:xfrm>
              <a:off x="541773" y="1174107"/>
              <a:ext cx="4520367" cy="469067"/>
            </a:xfrm>
            <a:prstGeom prst="rect">
              <a:avLst/>
            </a:prstGeom>
            <a:noFill/>
            <a:ln>
              <a:noFill/>
            </a:ln>
          </p:spPr>
          <p:txBody>
            <a:bodyPr spcFirstLastPara="1" wrap="square" lIns="49625" tIns="49625" rIns="49625" bIns="49625" anchor="ctr" anchorCtr="0">
              <a:noAutofit/>
            </a:bodyPr>
            <a:lstStyle/>
            <a:p>
              <a:pPr marL="0" marR="0" lvl="0" indent="0" algn="l" rtl="0">
                <a:lnSpc>
                  <a:spcPct val="100000"/>
                </a:lnSpc>
                <a:spcBef>
                  <a:spcPts val="0"/>
                </a:spcBef>
                <a:spcAft>
                  <a:spcPts val="0"/>
                </a:spcAft>
                <a:buClr>
                  <a:schemeClr val="dk1"/>
                </a:buClr>
                <a:buSzPts val="1600"/>
                <a:buFont typeface="Corbel"/>
                <a:buNone/>
              </a:pPr>
              <a:r>
                <a:rPr lang="en-US" sz="1600">
                  <a:solidFill>
                    <a:schemeClr val="dk1"/>
                  </a:solidFill>
                  <a:latin typeface="Corbel"/>
                  <a:ea typeface="Corbel"/>
                  <a:cs typeface="Corbel"/>
                  <a:sym typeface="Corbel"/>
                </a:rPr>
                <a:t>IT Domains to Address</a:t>
              </a:r>
              <a:endParaRPr/>
            </a:p>
          </p:txBody>
        </p:sp>
        <p:sp>
          <p:nvSpPr>
            <p:cNvPr id="181" name="Google Shape;181;p2"/>
            <p:cNvSpPr/>
            <p:nvPr/>
          </p:nvSpPr>
          <p:spPr>
            <a:xfrm>
              <a:off x="0" y="1760442"/>
              <a:ext cx="5062141" cy="469067"/>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
            <p:cNvSpPr/>
            <p:nvPr/>
          </p:nvSpPr>
          <p:spPr>
            <a:xfrm>
              <a:off x="141892" y="1865982"/>
              <a:ext cx="257987" cy="257987"/>
            </a:xfrm>
            <a:prstGeom prst="rect">
              <a:avLst/>
            </a:prstGeom>
            <a:blipFill rotWithShape="1">
              <a:blip r:embed="rId7">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
            <p:cNvSpPr/>
            <p:nvPr/>
          </p:nvSpPr>
          <p:spPr>
            <a:xfrm>
              <a:off x="541773" y="1760442"/>
              <a:ext cx="4520367" cy="46906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
            <p:cNvSpPr txBox="1"/>
            <p:nvPr/>
          </p:nvSpPr>
          <p:spPr>
            <a:xfrm>
              <a:off x="541773" y="1760442"/>
              <a:ext cx="4520367" cy="469067"/>
            </a:xfrm>
            <a:prstGeom prst="rect">
              <a:avLst/>
            </a:prstGeom>
            <a:noFill/>
            <a:ln>
              <a:noFill/>
            </a:ln>
          </p:spPr>
          <p:txBody>
            <a:bodyPr spcFirstLastPara="1" wrap="square" lIns="49625" tIns="49625" rIns="49625" bIns="49625" anchor="ctr" anchorCtr="0">
              <a:noAutofit/>
            </a:bodyPr>
            <a:lstStyle/>
            <a:p>
              <a:pPr marL="0" marR="0" lvl="0" indent="0" algn="l" rtl="0">
                <a:lnSpc>
                  <a:spcPct val="100000"/>
                </a:lnSpc>
                <a:spcBef>
                  <a:spcPts val="0"/>
                </a:spcBef>
                <a:spcAft>
                  <a:spcPts val="0"/>
                </a:spcAft>
                <a:buClr>
                  <a:schemeClr val="dk1"/>
                </a:buClr>
                <a:buSzPts val="1600"/>
                <a:buFont typeface="Corbel"/>
                <a:buNone/>
              </a:pPr>
              <a:r>
                <a:rPr lang="en-US" sz="1600">
                  <a:solidFill>
                    <a:schemeClr val="dk1"/>
                  </a:solidFill>
                  <a:latin typeface="Corbel"/>
                  <a:ea typeface="Corbel"/>
                  <a:cs typeface="Corbel"/>
                  <a:sym typeface="Corbel"/>
                </a:rPr>
                <a:t>Stakeholder Input</a:t>
              </a:r>
              <a:endParaRPr/>
            </a:p>
          </p:txBody>
        </p:sp>
        <p:sp>
          <p:nvSpPr>
            <p:cNvPr id="185" name="Google Shape;185;p2"/>
            <p:cNvSpPr/>
            <p:nvPr/>
          </p:nvSpPr>
          <p:spPr>
            <a:xfrm>
              <a:off x="0" y="2346776"/>
              <a:ext cx="5062141" cy="469067"/>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
            <p:cNvSpPr/>
            <p:nvPr/>
          </p:nvSpPr>
          <p:spPr>
            <a:xfrm>
              <a:off x="141892" y="2452317"/>
              <a:ext cx="257987" cy="257987"/>
            </a:xfrm>
            <a:prstGeom prst="rect">
              <a:avLst/>
            </a:prstGeom>
            <a:blipFill rotWithShape="1">
              <a:blip r:embed="rId8">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
            <p:cNvSpPr/>
            <p:nvPr/>
          </p:nvSpPr>
          <p:spPr>
            <a:xfrm>
              <a:off x="541773" y="2346776"/>
              <a:ext cx="4520367" cy="46906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
            <p:cNvSpPr txBox="1"/>
            <p:nvPr/>
          </p:nvSpPr>
          <p:spPr>
            <a:xfrm>
              <a:off x="541773" y="2346776"/>
              <a:ext cx="4520367" cy="469067"/>
            </a:xfrm>
            <a:prstGeom prst="rect">
              <a:avLst/>
            </a:prstGeom>
            <a:noFill/>
            <a:ln>
              <a:noFill/>
            </a:ln>
          </p:spPr>
          <p:txBody>
            <a:bodyPr spcFirstLastPara="1" wrap="square" lIns="49625" tIns="49625" rIns="49625" bIns="49625" anchor="ctr" anchorCtr="0">
              <a:noAutofit/>
            </a:bodyPr>
            <a:lstStyle/>
            <a:p>
              <a:pPr marL="0" marR="0" lvl="0" indent="0" algn="l" rtl="0">
                <a:lnSpc>
                  <a:spcPct val="100000"/>
                </a:lnSpc>
                <a:spcBef>
                  <a:spcPts val="0"/>
                </a:spcBef>
                <a:spcAft>
                  <a:spcPts val="0"/>
                </a:spcAft>
                <a:buClr>
                  <a:schemeClr val="dk1"/>
                </a:buClr>
                <a:buSzPts val="1600"/>
                <a:buFont typeface="Corbel"/>
                <a:buNone/>
              </a:pPr>
              <a:r>
                <a:rPr lang="en-US" sz="1600">
                  <a:solidFill>
                    <a:schemeClr val="dk1"/>
                  </a:solidFill>
                  <a:latin typeface="Corbel"/>
                  <a:ea typeface="Corbel"/>
                  <a:cs typeface="Corbel"/>
                  <a:sym typeface="Corbel"/>
                </a:rPr>
                <a:t>Proposed IT Organizational Roles</a:t>
              </a:r>
              <a:endParaRPr/>
            </a:p>
          </p:txBody>
        </p:sp>
        <p:sp>
          <p:nvSpPr>
            <p:cNvPr id="189" name="Google Shape;189;p2"/>
            <p:cNvSpPr/>
            <p:nvPr/>
          </p:nvSpPr>
          <p:spPr>
            <a:xfrm>
              <a:off x="0" y="2933111"/>
              <a:ext cx="5062141" cy="469067"/>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
            <p:cNvSpPr/>
            <p:nvPr/>
          </p:nvSpPr>
          <p:spPr>
            <a:xfrm>
              <a:off x="141892" y="3038651"/>
              <a:ext cx="257987" cy="257987"/>
            </a:xfrm>
            <a:prstGeom prst="rect">
              <a:avLst/>
            </a:prstGeom>
            <a:blipFill rotWithShape="1">
              <a:blip r:embed="rId9">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
            <p:cNvSpPr/>
            <p:nvPr/>
          </p:nvSpPr>
          <p:spPr>
            <a:xfrm>
              <a:off x="541773" y="2933111"/>
              <a:ext cx="4520367" cy="46906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
            <p:cNvSpPr txBox="1"/>
            <p:nvPr/>
          </p:nvSpPr>
          <p:spPr>
            <a:xfrm>
              <a:off x="541773" y="2933111"/>
              <a:ext cx="4520367" cy="469067"/>
            </a:xfrm>
            <a:prstGeom prst="rect">
              <a:avLst/>
            </a:prstGeom>
            <a:noFill/>
            <a:ln>
              <a:noFill/>
            </a:ln>
          </p:spPr>
          <p:txBody>
            <a:bodyPr spcFirstLastPara="1" wrap="square" lIns="49625" tIns="49625" rIns="49625" bIns="49625" anchor="ctr" anchorCtr="0">
              <a:noAutofit/>
            </a:bodyPr>
            <a:lstStyle/>
            <a:p>
              <a:pPr marL="0" marR="0" lvl="0" indent="0" algn="l" rtl="0">
                <a:lnSpc>
                  <a:spcPct val="100000"/>
                </a:lnSpc>
                <a:spcBef>
                  <a:spcPts val="0"/>
                </a:spcBef>
                <a:spcAft>
                  <a:spcPts val="0"/>
                </a:spcAft>
                <a:buClr>
                  <a:schemeClr val="dk1"/>
                </a:buClr>
                <a:buSzPts val="1600"/>
                <a:buFont typeface="Corbel"/>
                <a:buNone/>
              </a:pPr>
              <a:r>
                <a:rPr lang="en-US" sz="1600">
                  <a:solidFill>
                    <a:schemeClr val="dk1"/>
                  </a:solidFill>
                  <a:latin typeface="Corbel"/>
                  <a:ea typeface="Corbel"/>
                  <a:cs typeface="Corbel"/>
                  <a:sym typeface="Corbel"/>
                </a:rPr>
                <a:t>IT Landscape Assessment - Identify gaps and risks</a:t>
              </a:r>
              <a:endParaRPr/>
            </a:p>
          </p:txBody>
        </p:sp>
        <p:sp>
          <p:nvSpPr>
            <p:cNvPr id="193" name="Google Shape;193;p2"/>
            <p:cNvSpPr/>
            <p:nvPr/>
          </p:nvSpPr>
          <p:spPr>
            <a:xfrm>
              <a:off x="0" y="3519446"/>
              <a:ext cx="5062141" cy="469067"/>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
            <p:cNvSpPr/>
            <p:nvPr/>
          </p:nvSpPr>
          <p:spPr>
            <a:xfrm>
              <a:off x="141892" y="3624986"/>
              <a:ext cx="257987" cy="257987"/>
            </a:xfrm>
            <a:prstGeom prst="rect">
              <a:avLst/>
            </a:prstGeom>
            <a:blipFill rotWithShape="1">
              <a:blip r:embed="rId10">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
            <p:cNvSpPr/>
            <p:nvPr/>
          </p:nvSpPr>
          <p:spPr>
            <a:xfrm>
              <a:off x="541773" y="3519446"/>
              <a:ext cx="4520367" cy="46906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
            <p:cNvSpPr txBox="1"/>
            <p:nvPr/>
          </p:nvSpPr>
          <p:spPr>
            <a:xfrm>
              <a:off x="541773" y="3519446"/>
              <a:ext cx="4520367" cy="469067"/>
            </a:xfrm>
            <a:prstGeom prst="rect">
              <a:avLst/>
            </a:prstGeom>
            <a:noFill/>
            <a:ln>
              <a:noFill/>
            </a:ln>
          </p:spPr>
          <p:txBody>
            <a:bodyPr spcFirstLastPara="1" wrap="square" lIns="49625" tIns="49625" rIns="49625" bIns="49625" anchor="ctr" anchorCtr="0">
              <a:noAutofit/>
            </a:bodyPr>
            <a:lstStyle/>
            <a:p>
              <a:pPr marL="0" marR="0" lvl="0" indent="0" algn="l" rtl="0">
                <a:lnSpc>
                  <a:spcPct val="100000"/>
                </a:lnSpc>
                <a:spcBef>
                  <a:spcPts val="0"/>
                </a:spcBef>
                <a:spcAft>
                  <a:spcPts val="0"/>
                </a:spcAft>
                <a:buClr>
                  <a:schemeClr val="dk1"/>
                </a:buClr>
                <a:buSzPts val="1600"/>
                <a:buFont typeface="Corbel"/>
                <a:buNone/>
              </a:pPr>
              <a:r>
                <a:rPr lang="en-US" sz="1600">
                  <a:solidFill>
                    <a:schemeClr val="dk1"/>
                  </a:solidFill>
                  <a:latin typeface="Corbel"/>
                  <a:ea typeface="Corbel"/>
                  <a:cs typeface="Corbel"/>
                  <a:sym typeface="Corbel"/>
                </a:rPr>
                <a:t>IT Maturity Model – Future State</a:t>
              </a:r>
              <a:endParaRPr/>
            </a:p>
          </p:txBody>
        </p:sp>
        <p:sp>
          <p:nvSpPr>
            <p:cNvPr id="197" name="Google Shape;197;p2"/>
            <p:cNvSpPr/>
            <p:nvPr/>
          </p:nvSpPr>
          <p:spPr>
            <a:xfrm>
              <a:off x="0" y="4105780"/>
              <a:ext cx="5062141" cy="469067"/>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
            <p:cNvSpPr/>
            <p:nvPr/>
          </p:nvSpPr>
          <p:spPr>
            <a:xfrm>
              <a:off x="141892" y="4211320"/>
              <a:ext cx="257987" cy="257987"/>
            </a:xfrm>
            <a:prstGeom prst="rect">
              <a:avLst/>
            </a:prstGeom>
            <a:blipFill rotWithShape="1">
              <a:blip r:embed="rId11">
                <a:alphaModFix/>
              </a:blip>
              <a:stretch>
                <a:fillRect/>
              </a:stretch>
            </a:blipFill>
            <a:ln w="15875" cap="rnd" cmpd="sng">
              <a:solidFill>
                <a:schemeClr val="lt1">
                  <a:alpha val="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2"/>
            <p:cNvSpPr/>
            <p:nvPr/>
          </p:nvSpPr>
          <p:spPr>
            <a:xfrm>
              <a:off x="541773" y="4105780"/>
              <a:ext cx="4520367" cy="46906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
            <p:cNvSpPr txBox="1"/>
            <p:nvPr/>
          </p:nvSpPr>
          <p:spPr>
            <a:xfrm>
              <a:off x="541773" y="4105780"/>
              <a:ext cx="4520367" cy="469067"/>
            </a:xfrm>
            <a:prstGeom prst="rect">
              <a:avLst/>
            </a:prstGeom>
            <a:noFill/>
            <a:ln>
              <a:noFill/>
            </a:ln>
          </p:spPr>
          <p:txBody>
            <a:bodyPr spcFirstLastPara="1" wrap="square" lIns="49625" tIns="49625" rIns="49625" bIns="49625" anchor="ctr" anchorCtr="0">
              <a:noAutofit/>
            </a:bodyPr>
            <a:lstStyle/>
            <a:p>
              <a:pPr marL="0" marR="0" lvl="0" indent="0" algn="l" rtl="0">
                <a:lnSpc>
                  <a:spcPct val="100000"/>
                </a:lnSpc>
                <a:spcBef>
                  <a:spcPts val="0"/>
                </a:spcBef>
                <a:spcAft>
                  <a:spcPts val="0"/>
                </a:spcAft>
                <a:buClr>
                  <a:schemeClr val="dk1"/>
                </a:buClr>
                <a:buSzPts val="1600"/>
                <a:buFont typeface="Corbel"/>
                <a:buNone/>
              </a:pPr>
              <a:r>
                <a:rPr lang="en-US" sz="1600">
                  <a:solidFill>
                    <a:schemeClr val="dk1"/>
                  </a:solidFill>
                  <a:latin typeface="Corbel"/>
                  <a:ea typeface="Corbel"/>
                  <a:cs typeface="Corbel"/>
                  <a:sym typeface="Corbel"/>
                </a:rPr>
                <a:t>Implementation Roadmap</a:t>
              </a:r>
              <a:endParaRPr/>
            </a:p>
          </p:txBody>
        </p:sp>
        <p:sp>
          <p:nvSpPr>
            <p:cNvPr id="201" name="Google Shape;201;p2"/>
            <p:cNvSpPr/>
            <p:nvPr/>
          </p:nvSpPr>
          <p:spPr>
            <a:xfrm>
              <a:off x="0" y="4692115"/>
              <a:ext cx="5062141" cy="469067"/>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
            <p:cNvSpPr/>
            <p:nvPr/>
          </p:nvSpPr>
          <p:spPr>
            <a:xfrm>
              <a:off x="141892" y="4797655"/>
              <a:ext cx="257987" cy="257987"/>
            </a:xfrm>
            <a:prstGeom prst="rect">
              <a:avLst/>
            </a:prstGeom>
            <a:blipFill rotWithShape="1">
              <a:blip r:embed="rId12">
                <a:alphaModFix/>
              </a:blip>
              <a:stretch>
                <a:fillRect/>
              </a:stretch>
            </a:blipFill>
            <a:ln w="15875" cap="rnd" cmpd="sng">
              <a:solidFill>
                <a:schemeClr val="lt1">
                  <a:alpha val="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
            <p:cNvSpPr/>
            <p:nvPr/>
          </p:nvSpPr>
          <p:spPr>
            <a:xfrm>
              <a:off x="541773" y="4692115"/>
              <a:ext cx="4520367" cy="46906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
            <p:cNvSpPr txBox="1"/>
            <p:nvPr/>
          </p:nvSpPr>
          <p:spPr>
            <a:xfrm>
              <a:off x="541773" y="4692115"/>
              <a:ext cx="4520367" cy="469067"/>
            </a:xfrm>
            <a:prstGeom prst="rect">
              <a:avLst/>
            </a:prstGeom>
            <a:noFill/>
            <a:ln>
              <a:noFill/>
            </a:ln>
          </p:spPr>
          <p:txBody>
            <a:bodyPr spcFirstLastPara="1" wrap="square" lIns="49625" tIns="49625" rIns="49625" bIns="49625" anchor="ctr" anchorCtr="0">
              <a:noAutofit/>
            </a:bodyPr>
            <a:lstStyle/>
            <a:p>
              <a:pPr marL="0" marR="0" lvl="0" indent="0" algn="l" rtl="0">
                <a:lnSpc>
                  <a:spcPct val="100000"/>
                </a:lnSpc>
                <a:spcBef>
                  <a:spcPts val="0"/>
                </a:spcBef>
                <a:spcAft>
                  <a:spcPts val="0"/>
                </a:spcAft>
                <a:buClr>
                  <a:schemeClr val="dk1"/>
                </a:buClr>
                <a:buSzPts val="1600"/>
                <a:buFont typeface="Corbel"/>
                <a:buNone/>
              </a:pPr>
              <a:r>
                <a:rPr lang="en-US" sz="1600">
                  <a:solidFill>
                    <a:schemeClr val="dk1"/>
                  </a:solidFill>
                  <a:latin typeface="Corbel"/>
                  <a:ea typeface="Corbel"/>
                  <a:cs typeface="Corbel"/>
                  <a:sym typeface="Corbel"/>
                </a:rPr>
                <a:t>Success Metrics</a:t>
              </a:r>
              <a:endParaRPr/>
            </a:p>
          </p:txBody>
        </p:sp>
        <p:sp>
          <p:nvSpPr>
            <p:cNvPr id="205" name="Google Shape;205;p2"/>
            <p:cNvSpPr/>
            <p:nvPr/>
          </p:nvSpPr>
          <p:spPr>
            <a:xfrm>
              <a:off x="0" y="5279888"/>
              <a:ext cx="5062141" cy="469067"/>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
            <p:cNvSpPr/>
            <p:nvPr/>
          </p:nvSpPr>
          <p:spPr>
            <a:xfrm>
              <a:off x="141892" y="5383989"/>
              <a:ext cx="257987" cy="257987"/>
            </a:xfrm>
            <a:prstGeom prst="rect">
              <a:avLst/>
            </a:prstGeom>
            <a:blipFill rotWithShape="1">
              <a:blip r:embed="rId13">
                <a:alphaModFix/>
              </a:blip>
              <a:stretch>
                <a:fillRect/>
              </a:stretch>
            </a:blipFill>
            <a:ln w="15875" cap="rnd" cmpd="sng">
              <a:solidFill>
                <a:schemeClr val="lt1">
                  <a:alpha val="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
            <p:cNvSpPr/>
            <p:nvPr/>
          </p:nvSpPr>
          <p:spPr>
            <a:xfrm>
              <a:off x="541773" y="5278449"/>
              <a:ext cx="4520367" cy="46906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
            <p:cNvSpPr txBox="1"/>
            <p:nvPr/>
          </p:nvSpPr>
          <p:spPr>
            <a:xfrm>
              <a:off x="541773" y="5278449"/>
              <a:ext cx="4520367" cy="469067"/>
            </a:xfrm>
            <a:prstGeom prst="rect">
              <a:avLst/>
            </a:prstGeom>
            <a:noFill/>
            <a:ln>
              <a:noFill/>
            </a:ln>
          </p:spPr>
          <p:txBody>
            <a:bodyPr spcFirstLastPara="1" wrap="square" lIns="49625" tIns="49625" rIns="49625" bIns="49625" anchor="ctr" anchorCtr="0">
              <a:noAutofit/>
            </a:bodyPr>
            <a:lstStyle/>
            <a:p>
              <a:pPr marL="0" marR="0" lvl="0" indent="0" algn="l" rtl="0">
                <a:lnSpc>
                  <a:spcPct val="100000"/>
                </a:lnSpc>
                <a:spcBef>
                  <a:spcPts val="0"/>
                </a:spcBef>
                <a:spcAft>
                  <a:spcPts val="0"/>
                </a:spcAft>
                <a:buClr>
                  <a:schemeClr val="dk1"/>
                </a:buClr>
                <a:buSzPts val="1600"/>
                <a:buFont typeface="Corbel"/>
                <a:buNone/>
              </a:pPr>
              <a:r>
                <a:rPr lang="en-US" sz="1600">
                  <a:solidFill>
                    <a:schemeClr val="dk1"/>
                  </a:solidFill>
                  <a:latin typeface="Corbel"/>
                  <a:ea typeface="Corbel"/>
                  <a:cs typeface="Corbel"/>
                  <a:sym typeface="Corbel"/>
                </a:rPr>
                <a:t>Call to Action</a:t>
              </a:r>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89" name="Google Shape;489;p18"/>
          <p:cNvSpPr txBox="1">
            <a:spLocks noGrp="1"/>
          </p:cNvSpPr>
          <p:nvPr>
            <p:ph type="title"/>
          </p:nvPr>
        </p:nvSpPr>
        <p:spPr>
          <a:xfrm>
            <a:off x="982133" y="457201"/>
            <a:ext cx="7704667" cy="19812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000"/>
              <a:buFont typeface="Corbel"/>
              <a:buNone/>
            </a:pPr>
            <a:endParaRPr/>
          </a:p>
        </p:txBody>
      </p:sp>
      <p:sp>
        <p:nvSpPr>
          <p:cNvPr id="490" name="Google Shape;490;p18"/>
          <p:cNvSpPr txBox="1">
            <a:spLocks noGrp="1"/>
          </p:cNvSpPr>
          <p:nvPr>
            <p:ph type="body" idx="1"/>
          </p:nvPr>
        </p:nvSpPr>
        <p:spPr>
          <a:xfrm>
            <a:off x="982133" y="2667000"/>
            <a:ext cx="7704667" cy="3332816"/>
          </a:xfrm>
          <a:prstGeom prst="rect">
            <a:avLst/>
          </a:prstGeom>
          <a:noFill/>
          <a:ln>
            <a:noFill/>
          </a:ln>
        </p:spPr>
        <p:txBody>
          <a:bodyPr spcFirstLastPara="1" wrap="square" lIns="91425" tIns="45700" rIns="91425" bIns="45700" anchor="ctr" anchorCtr="0">
            <a:normAutofit/>
          </a:bodyPr>
          <a:lstStyle/>
          <a:p>
            <a:pPr marL="285750" lvl="0" indent="-64770" algn="l" rtl="0">
              <a:spcBef>
                <a:spcPts val="0"/>
              </a:spcBef>
              <a:spcAft>
                <a:spcPts val="0"/>
              </a:spcAft>
              <a:buSzPts val="3480"/>
              <a:buNone/>
            </a:pP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94"/>
        <p:cNvGrpSpPr/>
        <p:nvPr/>
      </p:nvGrpSpPr>
      <p:grpSpPr>
        <a:xfrm>
          <a:off x="0" y="0"/>
          <a:ext cx="0" cy="0"/>
          <a:chOff x="0" y="0"/>
          <a:chExt cx="0" cy="0"/>
        </a:xfrm>
      </p:grpSpPr>
      <p:sp>
        <p:nvSpPr>
          <p:cNvPr id="495" name="Google Shape;495;p19"/>
          <p:cNvSpPr txBox="1">
            <a:spLocks noGrp="1"/>
          </p:cNvSpPr>
          <p:nvPr>
            <p:ph type="title"/>
          </p:nvPr>
        </p:nvSpPr>
        <p:spPr>
          <a:xfrm>
            <a:off x="982133" y="135611"/>
            <a:ext cx="7704667" cy="643179"/>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Corbel"/>
              <a:buNone/>
            </a:pPr>
            <a:r>
              <a:rPr lang="en-US"/>
              <a:t>Member Feedback (1/4)</a:t>
            </a:r>
            <a:endParaRPr/>
          </a:p>
        </p:txBody>
      </p:sp>
      <p:sp>
        <p:nvSpPr>
          <p:cNvPr id="496" name="Google Shape;496;p19"/>
          <p:cNvSpPr txBox="1"/>
          <p:nvPr/>
        </p:nvSpPr>
        <p:spPr>
          <a:xfrm>
            <a:off x="1235990" y="1074859"/>
            <a:ext cx="7450810" cy="4936993"/>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Clr>
                <a:schemeClr val="dk1"/>
              </a:buClr>
              <a:buSzPts val="2000"/>
              <a:buFont typeface="Arial"/>
              <a:buNone/>
            </a:pPr>
            <a:r>
              <a:rPr lang="en-US" sz="2000" b="1">
                <a:solidFill>
                  <a:schemeClr val="dk1"/>
                </a:solidFill>
                <a:latin typeface="Arial"/>
                <a:ea typeface="Arial"/>
                <a:cs typeface="Arial"/>
                <a:sym typeface="Arial"/>
              </a:rPr>
              <a:t>System Access and Security Management Failures</a:t>
            </a:r>
            <a:endParaRPr/>
          </a:p>
          <a:p>
            <a:pPr marL="0" marR="0" lvl="0" indent="0" algn="l" rtl="0">
              <a:lnSpc>
                <a:spcPct val="115000"/>
              </a:lnSpc>
              <a:spcBef>
                <a:spcPts val="800"/>
              </a:spcBef>
              <a:spcAft>
                <a:spcPts val="0"/>
              </a:spcAft>
              <a:buClr>
                <a:schemeClr val="dk1"/>
              </a:buClr>
              <a:buSzPts val="2000"/>
              <a:buFont typeface="Corbel"/>
              <a:buNone/>
            </a:pPr>
            <a:endParaRPr sz="2000" b="1">
              <a:solidFill>
                <a:schemeClr val="dk1"/>
              </a:solidFill>
              <a:latin typeface="Arial"/>
              <a:ea typeface="Arial"/>
              <a:cs typeface="Arial"/>
              <a:sym typeface="Arial"/>
            </a:endParaRPr>
          </a:p>
          <a:p>
            <a:pPr marL="342900" marR="0" lvl="0" indent="-342900" algn="l" rtl="0">
              <a:lnSpc>
                <a:spcPct val="115000"/>
              </a:lnSpc>
              <a:spcBef>
                <a:spcPts val="800"/>
              </a:spcBef>
              <a:spcAft>
                <a:spcPts val="0"/>
              </a:spcAft>
              <a:buClr>
                <a:schemeClr val="dk1"/>
              </a:buClr>
              <a:buSzPts val="1000"/>
              <a:buFont typeface="Noto Sans Symbols"/>
              <a:buChar char="∙"/>
            </a:pPr>
            <a:r>
              <a:rPr lang="en-US" sz="2000">
                <a:solidFill>
                  <a:schemeClr val="dk1"/>
                </a:solidFill>
                <a:latin typeface="Arial"/>
                <a:ea typeface="Arial"/>
                <a:cs typeface="Arial"/>
                <a:sym typeface="Arial"/>
              </a:rPr>
              <a:t>Computers should only be accessible by people who have taken the intro class and signed off (3D fab, Laser)</a:t>
            </a:r>
            <a:endParaRPr/>
          </a:p>
          <a:p>
            <a:pPr marL="342900" marR="0" lvl="0" indent="-342900" algn="l" rtl="0">
              <a:lnSpc>
                <a:spcPct val="115000"/>
              </a:lnSpc>
              <a:spcBef>
                <a:spcPts val="800"/>
              </a:spcBef>
              <a:spcAft>
                <a:spcPts val="0"/>
              </a:spcAft>
              <a:buClr>
                <a:schemeClr val="dk1"/>
              </a:buClr>
              <a:buSzPts val="1000"/>
              <a:buFont typeface="Noto Sans Symbols"/>
              <a:buChar char="∙"/>
            </a:pPr>
            <a:r>
              <a:rPr lang="en-US" sz="2000">
                <a:solidFill>
                  <a:schemeClr val="dk1"/>
                </a:solidFill>
                <a:latin typeface="Arial"/>
                <a:ea typeface="Arial"/>
                <a:cs typeface="Arial"/>
                <a:sym typeface="Arial"/>
              </a:rPr>
              <a:t>Inconsistent or no support for access control implementation (i.e. interlocks, computer access control, etc.)</a:t>
            </a:r>
            <a:endParaRPr/>
          </a:p>
          <a:p>
            <a:pPr marL="342900" marR="0" lvl="0" indent="-342900" algn="l" rtl="0">
              <a:lnSpc>
                <a:spcPct val="115000"/>
              </a:lnSpc>
              <a:spcBef>
                <a:spcPts val="800"/>
              </a:spcBef>
              <a:spcAft>
                <a:spcPts val="0"/>
              </a:spcAft>
              <a:buClr>
                <a:schemeClr val="dk1"/>
              </a:buClr>
              <a:buSzPts val="1000"/>
              <a:buFont typeface="Noto Sans Symbols"/>
              <a:buChar char="∙"/>
            </a:pPr>
            <a:r>
              <a:rPr lang="en-US" sz="2000">
                <a:solidFill>
                  <a:schemeClr val="dk1"/>
                </a:solidFill>
                <a:latin typeface="Arial"/>
                <a:ea typeface="Arial"/>
                <a:cs typeface="Arial"/>
                <a:sym typeface="Arial"/>
              </a:rPr>
              <a:t>AD not updated after class – instructors forget</a:t>
            </a:r>
            <a:endParaRPr/>
          </a:p>
          <a:p>
            <a:pPr marL="342900" marR="0" lvl="0" indent="-342900" algn="l" rtl="0">
              <a:lnSpc>
                <a:spcPct val="115000"/>
              </a:lnSpc>
              <a:spcBef>
                <a:spcPts val="800"/>
              </a:spcBef>
              <a:spcAft>
                <a:spcPts val="0"/>
              </a:spcAft>
              <a:buClr>
                <a:schemeClr val="dk1"/>
              </a:buClr>
              <a:buSzPts val="1000"/>
              <a:buFont typeface="Noto Sans Symbols"/>
              <a:buChar char="∙"/>
            </a:pPr>
            <a:r>
              <a:rPr lang="en-US" sz="2000">
                <a:solidFill>
                  <a:schemeClr val="dk1"/>
                </a:solidFill>
                <a:latin typeface="Arial"/>
                <a:ea typeface="Arial"/>
                <a:cs typeface="Arial"/>
                <a:sym typeface="Arial"/>
              </a:rPr>
              <a:t>Computers need logs of logins for committee chairs to hold members who damage equipment accountable for breaching rules</a:t>
            </a:r>
            <a:endParaRPr/>
          </a:p>
          <a:p>
            <a:pPr marL="342900" marR="0" lvl="0" indent="-342900" algn="l" rtl="0">
              <a:lnSpc>
                <a:spcPct val="115000"/>
              </a:lnSpc>
              <a:spcBef>
                <a:spcPts val="800"/>
              </a:spcBef>
              <a:spcAft>
                <a:spcPts val="0"/>
              </a:spcAft>
              <a:buClr>
                <a:schemeClr val="dk1"/>
              </a:buClr>
              <a:buSzPts val="1000"/>
              <a:buFont typeface="Noto Sans Symbols"/>
              <a:buChar char="∙"/>
            </a:pPr>
            <a:r>
              <a:rPr lang="en-US" sz="2000">
                <a:solidFill>
                  <a:schemeClr val="dk1"/>
                </a:solidFill>
                <a:latin typeface="Arial"/>
                <a:ea typeface="Arial"/>
                <a:cs typeface="Arial"/>
                <a:sym typeface="Arial"/>
              </a:rPr>
              <a:t>Door timers need adjustment (safety issue identified by architect)</a:t>
            </a:r>
            <a:endParaRPr sz="3200">
              <a:solidFill>
                <a:schemeClr val="dk1"/>
              </a:solidFill>
              <a:latin typeface="Corbel"/>
              <a:ea typeface="Corbel"/>
              <a:cs typeface="Corbel"/>
              <a:sym typeface="Corbe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20"/>
          <p:cNvSpPr txBox="1">
            <a:spLocks noGrp="1"/>
          </p:cNvSpPr>
          <p:nvPr>
            <p:ph type="title"/>
          </p:nvPr>
        </p:nvSpPr>
        <p:spPr>
          <a:xfrm>
            <a:off x="982133" y="135611"/>
            <a:ext cx="7704667" cy="643179"/>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Corbel"/>
              <a:buNone/>
            </a:pPr>
            <a:r>
              <a:rPr lang="en-US"/>
              <a:t>Member Feedback (2/4)</a:t>
            </a:r>
            <a:endParaRPr/>
          </a:p>
        </p:txBody>
      </p:sp>
      <p:sp>
        <p:nvSpPr>
          <p:cNvPr id="502" name="Google Shape;502;p20"/>
          <p:cNvSpPr txBox="1"/>
          <p:nvPr/>
        </p:nvSpPr>
        <p:spPr>
          <a:xfrm>
            <a:off x="1235990" y="1392574"/>
            <a:ext cx="7450810" cy="369947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a:solidFill>
                  <a:schemeClr val="dk1"/>
                </a:solidFill>
                <a:latin typeface="Corbel"/>
                <a:ea typeface="Corbel"/>
                <a:cs typeface="Corbel"/>
                <a:sym typeface="Corbel"/>
              </a:rPr>
              <a:t>Volunteer and Instructor Process Confusion</a:t>
            </a:r>
            <a:endParaRPr/>
          </a:p>
          <a:p>
            <a:pPr marL="0" marR="0" lvl="0" indent="0" algn="l" rtl="0">
              <a:spcBef>
                <a:spcPts val="0"/>
              </a:spcBef>
              <a:spcAft>
                <a:spcPts val="0"/>
              </a:spcAft>
              <a:buNone/>
            </a:pPr>
            <a:endParaRPr sz="2000" b="1">
              <a:solidFill>
                <a:schemeClr val="dk1"/>
              </a:solidFill>
              <a:latin typeface="Corbel"/>
              <a:ea typeface="Corbel"/>
              <a:cs typeface="Corbel"/>
              <a:sym typeface="Corbel"/>
            </a:endParaRPr>
          </a:p>
          <a:p>
            <a:pPr marL="285750" marR="0" lvl="0" indent="-285750" algn="l" rtl="0">
              <a:lnSpc>
                <a:spcPct val="200000"/>
              </a:lnSpc>
              <a:spcBef>
                <a:spcPts val="0"/>
              </a:spcBef>
              <a:spcAft>
                <a:spcPts val="0"/>
              </a:spcAft>
              <a:buClr>
                <a:schemeClr val="dk1"/>
              </a:buClr>
              <a:buSzPts val="2000"/>
              <a:buFont typeface="Arial"/>
              <a:buChar char="•"/>
            </a:pPr>
            <a:r>
              <a:rPr lang="en-US" sz="2000">
                <a:solidFill>
                  <a:schemeClr val="dk1"/>
                </a:solidFill>
                <a:latin typeface="Corbel"/>
                <a:ea typeface="Corbel"/>
                <a:cs typeface="Corbel"/>
                <a:sym typeface="Corbel"/>
              </a:rPr>
              <a:t>I don’t know what I need to do as a volunteer</a:t>
            </a:r>
            <a:endParaRPr/>
          </a:p>
          <a:p>
            <a:pPr marL="285750" marR="0" lvl="0" indent="-285750" algn="l" rtl="0">
              <a:lnSpc>
                <a:spcPct val="200000"/>
              </a:lnSpc>
              <a:spcBef>
                <a:spcPts val="0"/>
              </a:spcBef>
              <a:spcAft>
                <a:spcPts val="0"/>
              </a:spcAft>
              <a:buClr>
                <a:schemeClr val="dk1"/>
              </a:buClr>
              <a:buSzPts val="2000"/>
              <a:buFont typeface="Arial"/>
              <a:buChar char="•"/>
            </a:pPr>
            <a:r>
              <a:rPr lang="en-US" sz="2000">
                <a:solidFill>
                  <a:schemeClr val="dk1"/>
                </a:solidFill>
                <a:latin typeface="Corbel"/>
                <a:ea typeface="Corbel"/>
                <a:cs typeface="Corbel"/>
                <a:sym typeface="Corbel"/>
              </a:rPr>
              <a:t>I don’t know what the requirements are to take a class</a:t>
            </a:r>
            <a:endParaRPr/>
          </a:p>
          <a:p>
            <a:pPr marL="285750" marR="0" lvl="0" indent="-285750" algn="l" rtl="0">
              <a:lnSpc>
                <a:spcPct val="200000"/>
              </a:lnSpc>
              <a:spcBef>
                <a:spcPts val="0"/>
              </a:spcBef>
              <a:spcAft>
                <a:spcPts val="0"/>
              </a:spcAft>
              <a:buClr>
                <a:schemeClr val="dk1"/>
              </a:buClr>
              <a:buSzPts val="2000"/>
              <a:buFont typeface="Arial"/>
              <a:buChar char="•"/>
            </a:pPr>
            <a:r>
              <a:rPr lang="en-US" sz="2000">
                <a:solidFill>
                  <a:schemeClr val="dk1"/>
                </a:solidFill>
                <a:latin typeface="Corbel"/>
                <a:ea typeface="Corbel"/>
                <a:cs typeface="Corbel"/>
                <a:sym typeface="Corbel"/>
              </a:rPr>
              <a:t>Instructors have no way to take attendance</a:t>
            </a:r>
            <a:endParaRPr/>
          </a:p>
          <a:p>
            <a:pPr marL="285750" marR="0" lvl="0" indent="-285750" algn="l" rtl="0">
              <a:lnSpc>
                <a:spcPct val="200000"/>
              </a:lnSpc>
              <a:spcBef>
                <a:spcPts val="0"/>
              </a:spcBef>
              <a:spcAft>
                <a:spcPts val="0"/>
              </a:spcAft>
              <a:buClr>
                <a:schemeClr val="dk1"/>
              </a:buClr>
              <a:buSzPts val="2000"/>
              <a:buFont typeface="Arial"/>
              <a:buChar char="•"/>
            </a:pPr>
            <a:r>
              <a:rPr lang="en-US" sz="2000">
                <a:solidFill>
                  <a:schemeClr val="dk1"/>
                </a:solidFill>
                <a:latin typeface="Corbel"/>
                <a:ea typeface="Corbel"/>
                <a:cs typeface="Corbel"/>
                <a:sym typeface="Corbel"/>
              </a:rPr>
              <a:t>Instructors can't add late students, so ad-hoc payments are used (DMS PayPal workaround)</a:t>
            </a:r>
            <a:endParaRPr sz="3600">
              <a:solidFill>
                <a:schemeClr val="dk1"/>
              </a:solidFill>
              <a:latin typeface="Corbel"/>
              <a:ea typeface="Corbel"/>
              <a:cs typeface="Corbel"/>
              <a:sym typeface="Corbe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06"/>
        <p:cNvGrpSpPr/>
        <p:nvPr/>
      </p:nvGrpSpPr>
      <p:grpSpPr>
        <a:xfrm>
          <a:off x="0" y="0"/>
          <a:ext cx="0" cy="0"/>
          <a:chOff x="0" y="0"/>
          <a:chExt cx="0" cy="0"/>
        </a:xfrm>
      </p:grpSpPr>
      <p:sp>
        <p:nvSpPr>
          <p:cNvPr id="507" name="Google Shape;507;p21"/>
          <p:cNvSpPr txBox="1">
            <a:spLocks noGrp="1"/>
          </p:cNvSpPr>
          <p:nvPr>
            <p:ph type="title"/>
          </p:nvPr>
        </p:nvSpPr>
        <p:spPr>
          <a:xfrm>
            <a:off x="982133" y="135611"/>
            <a:ext cx="7704667" cy="643179"/>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Corbel"/>
              <a:buNone/>
            </a:pPr>
            <a:r>
              <a:rPr lang="en-US"/>
              <a:t>Member Feedback (3/4)</a:t>
            </a:r>
            <a:endParaRPr/>
          </a:p>
        </p:txBody>
      </p:sp>
      <p:sp>
        <p:nvSpPr>
          <p:cNvPr id="508" name="Google Shape;508;p21"/>
          <p:cNvSpPr txBox="1"/>
          <p:nvPr/>
        </p:nvSpPr>
        <p:spPr>
          <a:xfrm>
            <a:off x="1109060" y="904377"/>
            <a:ext cx="7872207" cy="48151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a:solidFill>
                  <a:schemeClr val="dk1"/>
                </a:solidFill>
                <a:latin typeface="Corbel"/>
                <a:ea typeface="Corbel"/>
                <a:cs typeface="Corbel"/>
                <a:sym typeface="Corbel"/>
              </a:rPr>
              <a:t>Breakdown in Internal Communication and Scheduling Tools</a:t>
            </a:r>
            <a:endParaRPr/>
          </a:p>
          <a:p>
            <a:pPr marL="0" marR="0" lvl="0" indent="0" algn="l" rtl="0">
              <a:spcBef>
                <a:spcPts val="0"/>
              </a:spcBef>
              <a:spcAft>
                <a:spcPts val="0"/>
              </a:spcAft>
              <a:buNone/>
            </a:pPr>
            <a:endParaRPr sz="2000" b="1">
              <a:solidFill>
                <a:schemeClr val="dk1"/>
              </a:solidFill>
              <a:latin typeface="Corbel"/>
              <a:ea typeface="Corbel"/>
              <a:cs typeface="Corbel"/>
              <a:sym typeface="Corbel"/>
            </a:endParaRPr>
          </a:p>
          <a:p>
            <a:pPr marL="285750" marR="0" lvl="0" indent="-285750" algn="l" rtl="0">
              <a:lnSpc>
                <a:spcPct val="150000"/>
              </a:lnSpc>
              <a:spcBef>
                <a:spcPts val="0"/>
              </a:spcBef>
              <a:spcAft>
                <a:spcPts val="0"/>
              </a:spcAft>
              <a:buClr>
                <a:schemeClr val="dk1"/>
              </a:buClr>
              <a:buSzPts val="2000"/>
              <a:buFont typeface="Arial"/>
              <a:buChar char="•"/>
            </a:pPr>
            <a:r>
              <a:rPr lang="en-US" sz="2000">
                <a:solidFill>
                  <a:schemeClr val="dk1"/>
                </a:solidFill>
                <a:latin typeface="Corbel"/>
                <a:ea typeface="Corbel"/>
                <a:cs typeface="Corbel"/>
                <a:sym typeface="Corbel"/>
              </a:rPr>
              <a:t>I had to make my own separate calendar so people would know when classes are</a:t>
            </a:r>
            <a:endParaRPr/>
          </a:p>
          <a:p>
            <a:pPr marL="285750" marR="0" lvl="0" indent="-285750" algn="l" rtl="0">
              <a:lnSpc>
                <a:spcPct val="150000"/>
              </a:lnSpc>
              <a:spcBef>
                <a:spcPts val="0"/>
              </a:spcBef>
              <a:spcAft>
                <a:spcPts val="0"/>
              </a:spcAft>
              <a:buClr>
                <a:schemeClr val="dk1"/>
              </a:buClr>
              <a:buSzPts val="2000"/>
              <a:buFont typeface="Arial"/>
              <a:buChar char="•"/>
            </a:pPr>
            <a:r>
              <a:rPr lang="en-US" sz="2000">
                <a:solidFill>
                  <a:schemeClr val="dk1"/>
                </a:solidFill>
                <a:latin typeface="Corbel"/>
                <a:ea typeface="Corbel"/>
                <a:cs typeface="Corbel"/>
                <a:sym typeface="Corbel"/>
              </a:rPr>
              <a:t>Classes are always full (but no centralized demand insight)</a:t>
            </a:r>
            <a:endParaRPr/>
          </a:p>
          <a:p>
            <a:pPr marL="285750" marR="0" lvl="0" indent="-285750" algn="l" rtl="0">
              <a:lnSpc>
                <a:spcPct val="150000"/>
              </a:lnSpc>
              <a:spcBef>
                <a:spcPts val="0"/>
              </a:spcBef>
              <a:spcAft>
                <a:spcPts val="0"/>
              </a:spcAft>
              <a:buClr>
                <a:schemeClr val="dk1"/>
              </a:buClr>
              <a:buSzPts val="2000"/>
              <a:buFont typeface="Arial"/>
              <a:buChar char="•"/>
            </a:pPr>
            <a:r>
              <a:rPr lang="en-US" sz="2000">
                <a:solidFill>
                  <a:schemeClr val="dk1"/>
                </a:solidFill>
                <a:latin typeface="Corbel"/>
                <a:ea typeface="Corbel"/>
                <a:cs typeface="Corbel"/>
                <a:sym typeface="Corbel"/>
              </a:rPr>
              <a:t>Wanted to add calendar events to Confluence just for my committee</a:t>
            </a:r>
            <a:endParaRPr/>
          </a:p>
          <a:p>
            <a:pPr marL="285750" marR="0" lvl="0" indent="-285750" algn="l" rtl="0">
              <a:lnSpc>
                <a:spcPct val="150000"/>
              </a:lnSpc>
              <a:spcBef>
                <a:spcPts val="0"/>
              </a:spcBef>
              <a:spcAft>
                <a:spcPts val="0"/>
              </a:spcAft>
              <a:buClr>
                <a:schemeClr val="dk1"/>
              </a:buClr>
              <a:buSzPts val="2000"/>
              <a:buFont typeface="Arial"/>
              <a:buChar char="•"/>
            </a:pPr>
            <a:r>
              <a:rPr lang="en-US" sz="2000">
                <a:solidFill>
                  <a:schemeClr val="dk1"/>
                </a:solidFill>
                <a:latin typeface="Corbel"/>
                <a:ea typeface="Corbel"/>
                <a:cs typeface="Corbel"/>
                <a:sym typeface="Corbel"/>
              </a:rPr>
              <a:t>Request for subdomain for direct link to committee site. Request unresolved</a:t>
            </a:r>
            <a:endParaRPr/>
          </a:p>
          <a:p>
            <a:pPr marL="285750" marR="0" lvl="0" indent="-285750" algn="l" rtl="0">
              <a:lnSpc>
                <a:spcPct val="150000"/>
              </a:lnSpc>
              <a:spcBef>
                <a:spcPts val="0"/>
              </a:spcBef>
              <a:spcAft>
                <a:spcPts val="0"/>
              </a:spcAft>
              <a:buClr>
                <a:schemeClr val="dk1"/>
              </a:buClr>
              <a:buSzPts val="2000"/>
              <a:buFont typeface="Arial"/>
              <a:buChar char="•"/>
            </a:pPr>
            <a:r>
              <a:rPr lang="en-US" sz="2000">
                <a:solidFill>
                  <a:schemeClr val="dk1"/>
                </a:solidFill>
                <a:latin typeface="Corbel"/>
                <a:ea typeface="Corbel"/>
                <a:cs typeface="Corbel"/>
                <a:sym typeface="Corbel"/>
              </a:rPr>
              <a:t>Request for board meeting synopses, keeping awareness of all activities</a:t>
            </a:r>
            <a:endParaRPr/>
          </a:p>
          <a:p>
            <a:pPr marL="285750" marR="0" lvl="0" indent="-285750" algn="l" rtl="0">
              <a:lnSpc>
                <a:spcPct val="150000"/>
              </a:lnSpc>
              <a:spcBef>
                <a:spcPts val="0"/>
              </a:spcBef>
              <a:spcAft>
                <a:spcPts val="0"/>
              </a:spcAft>
              <a:buClr>
                <a:schemeClr val="dk1"/>
              </a:buClr>
              <a:buSzPts val="2000"/>
              <a:buFont typeface="Arial"/>
              <a:buChar char="•"/>
            </a:pPr>
            <a:r>
              <a:rPr lang="en-US" sz="2000">
                <a:solidFill>
                  <a:schemeClr val="dk1"/>
                </a:solidFill>
                <a:latin typeface="Corbel"/>
                <a:ea typeface="Corbel"/>
                <a:cs typeface="Corbel"/>
                <a:sym typeface="Corbel"/>
              </a:rPr>
              <a:t>Need formal proposal submission process</a:t>
            </a:r>
            <a:endParaRPr sz="4000">
              <a:solidFill>
                <a:schemeClr val="dk1"/>
              </a:solidFill>
              <a:latin typeface="Corbel"/>
              <a:ea typeface="Corbel"/>
              <a:cs typeface="Corbel"/>
              <a:sym typeface="Corbe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12"/>
        <p:cNvGrpSpPr/>
        <p:nvPr/>
      </p:nvGrpSpPr>
      <p:grpSpPr>
        <a:xfrm>
          <a:off x="0" y="0"/>
          <a:ext cx="0" cy="0"/>
          <a:chOff x="0" y="0"/>
          <a:chExt cx="0" cy="0"/>
        </a:xfrm>
      </p:grpSpPr>
      <p:sp>
        <p:nvSpPr>
          <p:cNvPr id="513" name="Google Shape;513;p22"/>
          <p:cNvSpPr txBox="1">
            <a:spLocks noGrp="1"/>
          </p:cNvSpPr>
          <p:nvPr>
            <p:ph type="title"/>
          </p:nvPr>
        </p:nvSpPr>
        <p:spPr>
          <a:xfrm>
            <a:off x="982133" y="135611"/>
            <a:ext cx="7704667" cy="643179"/>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Corbel"/>
              <a:buNone/>
            </a:pPr>
            <a:r>
              <a:rPr lang="en-US"/>
              <a:t>Member Feedback (4/4)</a:t>
            </a:r>
            <a:endParaRPr/>
          </a:p>
        </p:txBody>
      </p:sp>
      <p:sp>
        <p:nvSpPr>
          <p:cNvPr id="514" name="Google Shape;514;p22"/>
          <p:cNvSpPr txBox="1"/>
          <p:nvPr/>
        </p:nvSpPr>
        <p:spPr>
          <a:xfrm>
            <a:off x="1167179" y="1404197"/>
            <a:ext cx="7872207" cy="20451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Corbel"/>
                <a:ea typeface="Corbel"/>
                <a:cs typeface="Corbel"/>
                <a:sym typeface="Corbel"/>
              </a:rPr>
              <a:t> </a:t>
            </a:r>
            <a:r>
              <a:rPr lang="en-US" sz="2000" b="1">
                <a:solidFill>
                  <a:schemeClr val="dk1"/>
                </a:solidFill>
                <a:latin typeface="Corbel"/>
                <a:ea typeface="Corbel"/>
                <a:cs typeface="Corbel"/>
                <a:sym typeface="Corbel"/>
              </a:rPr>
              <a:t>Committee-Level Frustrations and Resource Gaps</a:t>
            </a:r>
            <a:endParaRPr/>
          </a:p>
          <a:p>
            <a:pPr marL="0" marR="0" lvl="0" indent="0" algn="l" rtl="0">
              <a:spcBef>
                <a:spcPts val="0"/>
              </a:spcBef>
              <a:spcAft>
                <a:spcPts val="0"/>
              </a:spcAft>
              <a:buNone/>
            </a:pPr>
            <a:endParaRPr sz="2000" b="1">
              <a:solidFill>
                <a:schemeClr val="dk1"/>
              </a:solidFill>
              <a:latin typeface="Corbel"/>
              <a:ea typeface="Corbel"/>
              <a:cs typeface="Corbel"/>
              <a:sym typeface="Corbel"/>
            </a:endParaRPr>
          </a:p>
          <a:p>
            <a:pPr marL="285750" marR="0" lvl="0" indent="-285750" algn="l" rtl="0">
              <a:lnSpc>
                <a:spcPct val="150000"/>
              </a:lnSpc>
              <a:spcBef>
                <a:spcPts val="0"/>
              </a:spcBef>
              <a:spcAft>
                <a:spcPts val="0"/>
              </a:spcAft>
              <a:buClr>
                <a:schemeClr val="dk1"/>
              </a:buClr>
              <a:buSzPts val="2000"/>
              <a:buFont typeface="Arial"/>
              <a:buChar char="•"/>
            </a:pPr>
            <a:r>
              <a:rPr lang="en-US" sz="2000">
                <a:solidFill>
                  <a:schemeClr val="dk1"/>
                </a:solidFill>
                <a:latin typeface="Corbel"/>
                <a:ea typeface="Corbel"/>
                <a:cs typeface="Corbel"/>
                <a:sym typeface="Corbel"/>
              </a:rPr>
              <a:t>Need subdomains for committees to access content directly</a:t>
            </a:r>
            <a:endParaRPr/>
          </a:p>
          <a:p>
            <a:pPr marL="285750" marR="0" lvl="0" indent="-285750" algn="l" rtl="0">
              <a:lnSpc>
                <a:spcPct val="150000"/>
              </a:lnSpc>
              <a:spcBef>
                <a:spcPts val="0"/>
              </a:spcBef>
              <a:spcAft>
                <a:spcPts val="0"/>
              </a:spcAft>
              <a:buClr>
                <a:schemeClr val="dk1"/>
              </a:buClr>
              <a:buSzPts val="2000"/>
              <a:buFont typeface="Arial"/>
              <a:buChar char="•"/>
            </a:pPr>
            <a:r>
              <a:rPr lang="en-US" sz="2000">
                <a:solidFill>
                  <a:schemeClr val="dk1"/>
                </a:solidFill>
                <a:latin typeface="Corbel"/>
                <a:ea typeface="Corbel"/>
                <a:cs typeface="Corbel"/>
                <a:sym typeface="Corbel"/>
              </a:rPr>
              <a:t>Requests for access controls go unprioritized or unresolved</a:t>
            </a:r>
            <a:endParaRPr/>
          </a:p>
          <a:p>
            <a:pPr marL="285750" marR="0" lvl="0" indent="-285750" algn="l" rtl="0">
              <a:lnSpc>
                <a:spcPct val="150000"/>
              </a:lnSpc>
              <a:spcBef>
                <a:spcPts val="0"/>
              </a:spcBef>
              <a:spcAft>
                <a:spcPts val="0"/>
              </a:spcAft>
              <a:buClr>
                <a:schemeClr val="dk1"/>
              </a:buClr>
              <a:buSzPts val="2000"/>
              <a:buFont typeface="Arial"/>
              <a:buChar char="•"/>
            </a:pPr>
            <a:r>
              <a:rPr lang="en-US" sz="2000">
                <a:solidFill>
                  <a:schemeClr val="dk1"/>
                </a:solidFill>
                <a:latin typeface="Corbel"/>
                <a:ea typeface="Corbel"/>
                <a:cs typeface="Corbel"/>
                <a:sym typeface="Corbel"/>
              </a:rPr>
              <a:t>Process-enhancement tech requests often fall through the cracks</a:t>
            </a:r>
            <a:endParaRPr sz="4400">
              <a:solidFill>
                <a:schemeClr val="dk1"/>
              </a:solidFill>
              <a:latin typeface="Corbel"/>
              <a:ea typeface="Corbel"/>
              <a:cs typeface="Corbel"/>
              <a:sym typeface="Corbe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3"/>
          <p:cNvSpPr txBox="1">
            <a:spLocks noGrp="1"/>
          </p:cNvSpPr>
          <p:nvPr>
            <p:ph type="title"/>
          </p:nvPr>
        </p:nvSpPr>
        <p:spPr>
          <a:xfrm>
            <a:off x="982133" y="201169"/>
            <a:ext cx="7704667" cy="878113"/>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ts val="4000"/>
              <a:buFont typeface="Corbel"/>
              <a:buNone/>
            </a:pPr>
            <a:r>
              <a:rPr lang="en-US"/>
              <a:t>Background / Current Situation (1/2)</a:t>
            </a:r>
            <a:endParaRPr/>
          </a:p>
        </p:txBody>
      </p:sp>
      <p:sp>
        <p:nvSpPr>
          <p:cNvPr id="214" name="Google Shape;214;p3"/>
          <p:cNvSpPr txBox="1">
            <a:spLocks noGrp="1"/>
          </p:cNvSpPr>
          <p:nvPr>
            <p:ph type="body" idx="1"/>
          </p:nvPr>
        </p:nvSpPr>
        <p:spPr>
          <a:xfrm>
            <a:off x="1164736" y="1079282"/>
            <a:ext cx="7704667" cy="4906322"/>
          </a:xfrm>
          <a:prstGeom prst="rect">
            <a:avLst/>
          </a:prstGeom>
          <a:noFill/>
          <a:ln>
            <a:noFill/>
          </a:ln>
        </p:spPr>
        <p:txBody>
          <a:bodyPr spcFirstLastPara="1" wrap="square" lIns="91425" tIns="45700" rIns="91425" bIns="45700" anchor="ctr" anchorCtr="0">
            <a:normAutofit fontScale="70000" lnSpcReduction="20000"/>
          </a:bodyPr>
          <a:lstStyle/>
          <a:p>
            <a:pPr marL="285750" lvl="0" indent="-285750" algn="l" rtl="0">
              <a:spcBef>
                <a:spcPts val="0"/>
              </a:spcBef>
              <a:spcAft>
                <a:spcPts val="0"/>
              </a:spcAft>
              <a:buSzPct val="145000"/>
              <a:buChar char="•"/>
            </a:pPr>
            <a:r>
              <a:rPr lang="en-US"/>
              <a:t>A wide array of applications are in use, including tools for communication, billing, member websites, discussion forums, e-commerce (payments), specialty software, and physical access systems (Identity and Access Management).</a:t>
            </a:r>
            <a:endParaRPr/>
          </a:p>
          <a:p>
            <a:pPr marL="285750" lvl="0" indent="-285750" algn="l" rtl="0">
              <a:spcBef>
                <a:spcPts val="936"/>
              </a:spcBef>
              <a:spcAft>
                <a:spcPts val="0"/>
              </a:spcAft>
              <a:buSzPct val="145000"/>
              <a:buChar char="•"/>
            </a:pPr>
            <a:r>
              <a:rPr lang="en-US"/>
              <a:t>The infrastructure is complex and diverse, encompassing local control workstations at equipment sites, facility access systems, printers, specialized workstations, and surveillance cameras.</a:t>
            </a:r>
            <a:endParaRPr/>
          </a:p>
          <a:p>
            <a:pPr marL="285750" lvl="0" indent="-285750" algn="l" rtl="0">
              <a:spcBef>
                <a:spcPts val="936"/>
              </a:spcBef>
              <a:spcAft>
                <a:spcPts val="0"/>
              </a:spcAft>
              <a:buSzPct val="145000"/>
              <a:buChar char="•"/>
            </a:pPr>
            <a:r>
              <a:rPr lang="en-US"/>
              <a:t>There are no defined architecture standards governing cybersecurity, application development, or infrastructure deployment.</a:t>
            </a:r>
            <a:endParaRPr/>
          </a:p>
          <a:p>
            <a:pPr marL="285750" lvl="0" indent="-285750" algn="l" rtl="0">
              <a:spcBef>
                <a:spcPts val="936"/>
              </a:spcBef>
              <a:spcAft>
                <a:spcPts val="0"/>
              </a:spcAft>
              <a:buSzPct val="145000"/>
              <a:buChar char="•"/>
            </a:pPr>
            <a:r>
              <a:rPr lang="en-US"/>
              <a:t>IT support is provided on an ad-hoc, best-effort basis—often by volunteers or domain-specific users—resulting in “shadow IT” practices due to the absence of centralized control, planning, and long-term roadmap.</a:t>
            </a:r>
            <a:endParaRPr/>
          </a:p>
          <a:p>
            <a:pPr marL="285750" lvl="0" indent="-285750" algn="l" rtl="0">
              <a:spcBef>
                <a:spcPts val="936"/>
              </a:spcBef>
              <a:spcAft>
                <a:spcPts val="0"/>
              </a:spcAft>
              <a:buSzPct val="145000"/>
              <a:buChar char="•"/>
            </a:pPr>
            <a:r>
              <a:rPr lang="en-US"/>
              <a:t>There is no formalized structure or operating framework for managing IT operations or executing IT-related projects and key initiatives.</a:t>
            </a:r>
            <a:endParaRPr/>
          </a:p>
          <a:p>
            <a:pPr marL="285750" lvl="0" indent="-285750" algn="l" rtl="0">
              <a:spcBef>
                <a:spcPts val="936"/>
              </a:spcBef>
              <a:spcAft>
                <a:spcPts val="0"/>
              </a:spcAft>
              <a:buSzPct val="145000"/>
              <a:buChar char="•"/>
            </a:pPr>
            <a:r>
              <a:rPr lang="en-US"/>
              <a:t>Documentation is lacking for critical systems; current knowledge is primarily tribal and held by individuals familiar with the implementations.</a:t>
            </a:r>
            <a:endParaRPr/>
          </a:p>
          <a:p>
            <a:pPr marL="285750" lvl="0" indent="-285750" algn="l" rtl="0">
              <a:spcBef>
                <a:spcPts val="936"/>
              </a:spcBef>
              <a:spcAft>
                <a:spcPts val="0"/>
              </a:spcAft>
              <a:buSzPct val="145000"/>
              <a:buChar char="•"/>
            </a:pPr>
            <a:r>
              <a:rPr lang="en-US" b="1" i="1">
                <a:solidFill>
                  <a:srgbClr val="FF0000"/>
                </a:solidFill>
              </a:rPr>
              <a:t>The scale and complexity of the IT environment has outgrown the current informal approach, posing increased risks to service levels, compliance, and stakeholder satisfaction.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4"/>
          <p:cNvSpPr txBox="1">
            <a:spLocks noGrp="1"/>
          </p:cNvSpPr>
          <p:nvPr>
            <p:ph type="title"/>
          </p:nvPr>
        </p:nvSpPr>
        <p:spPr>
          <a:xfrm>
            <a:off x="982133" y="457201"/>
            <a:ext cx="7704667" cy="878113"/>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Corbel"/>
              <a:buNone/>
            </a:pPr>
            <a:r>
              <a:rPr lang="en-US"/>
              <a:t>Background / Current Situation (2/2)</a:t>
            </a:r>
            <a:endParaRPr/>
          </a:p>
        </p:txBody>
      </p:sp>
      <p:sp>
        <p:nvSpPr>
          <p:cNvPr id="220" name="Google Shape;220;p4"/>
          <p:cNvSpPr txBox="1">
            <a:spLocks noGrp="1"/>
          </p:cNvSpPr>
          <p:nvPr>
            <p:ph type="body" idx="1"/>
          </p:nvPr>
        </p:nvSpPr>
        <p:spPr>
          <a:xfrm>
            <a:off x="1183024" y="1245096"/>
            <a:ext cx="7704667" cy="4906322"/>
          </a:xfrm>
          <a:prstGeom prst="rect">
            <a:avLst/>
          </a:prstGeom>
          <a:noFill/>
          <a:ln>
            <a:noFill/>
          </a:ln>
        </p:spPr>
        <p:txBody>
          <a:bodyPr spcFirstLastPara="1" wrap="square" lIns="91425" tIns="45700" rIns="91425" bIns="45700" anchor="ctr" anchorCtr="0">
            <a:normAutofit fontScale="92500" lnSpcReduction="10000"/>
          </a:bodyPr>
          <a:lstStyle/>
          <a:p>
            <a:pPr marL="285750" lvl="0" indent="-285750" algn="l" rtl="0">
              <a:spcBef>
                <a:spcPts val="0"/>
              </a:spcBef>
              <a:spcAft>
                <a:spcPts val="0"/>
              </a:spcAft>
              <a:buSzPct val="145000"/>
              <a:buChar char="•"/>
            </a:pPr>
            <a:r>
              <a:rPr lang="en-US"/>
              <a:t>DMS members possess the necessary skills, resources, and knowledge to manage the current IT landscape more effectively. By adopting a more organized and formal approach, DMS can significantly reduce risk and enhance overall service levels. </a:t>
            </a:r>
            <a:endParaRPr/>
          </a:p>
          <a:p>
            <a:pPr marL="285750" lvl="0" indent="-285750" algn="l" rtl="0">
              <a:spcBef>
                <a:spcPts val="1044"/>
              </a:spcBef>
              <a:spcAft>
                <a:spcPts val="0"/>
              </a:spcAft>
              <a:buSzPct val="145000"/>
              <a:buChar char="•"/>
            </a:pPr>
            <a:r>
              <a:rPr lang="en-US"/>
              <a:t>To better manage IT operations, key initiatives, and organizational risk, DMS should implement a structured framework—such as ITIL—for service management. </a:t>
            </a:r>
            <a:endParaRPr/>
          </a:p>
          <a:p>
            <a:pPr marL="285750" lvl="0" indent="-285750" algn="l" rtl="0">
              <a:spcBef>
                <a:spcPts val="1044"/>
              </a:spcBef>
              <a:spcAft>
                <a:spcPts val="0"/>
              </a:spcAft>
              <a:buSzPct val="145000"/>
              <a:buChar char="•"/>
            </a:pPr>
            <a:r>
              <a:rPr lang="en-US"/>
              <a:t>This approach will also enable the organization to leverage its currently untapped internal IT talent, while ensuring compliance with critical standards like PCI and strengthening Identity and Access Management, improving application development standards and solidifying infrastructure architecture</a:t>
            </a:r>
            <a:endParaRPr i="1">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4"/>
        <p:cNvGrpSpPr/>
        <p:nvPr/>
      </p:nvGrpSpPr>
      <p:grpSpPr>
        <a:xfrm>
          <a:off x="0" y="0"/>
          <a:ext cx="0" cy="0"/>
          <a:chOff x="0" y="0"/>
          <a:chExt cx="0" cy="0"/>
        </a:xfrm>
      </p:grpSpPr>
      <p:sp>
        <p:nvSpPr>
          <p:cNvPr id="225" name="Google Shape;225;p6"/>
          <p:cNvSpPr/>
          <p:nvPr/>
        </p:nvSpPr>
        <p:spPr>
          <a:xfrm>
            <a:off x="5802229" y="1"/>
            <a:ext cx="3341771" cy="6858000"/>
          </a:xfrm>
          <a:prstGeom prst="rect">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226" name="Google Shape;226;p6"/>
          <p:cNvSpPr txBox="1">
            <a:spLocks noGrp="1"/>
          </p:cNvSpPr>
          <p:nvPr>
            <p:ph type="title"/>
          </p:nvPr>
        </p:nvSpPr>
        <p:spPr>
          <a:xfrm>
            <a:off x="6878543" y="1074392"/>
            <a:ext cx="1978737" cy="4377961"/>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0000"/>
              </a:buClr>
              <a:buSzPts val="3200"/>
              <a:buFont typeface="Corbel"/>
              <a:buNone/>
            </a:pPr>
            <a:r>
              <a:rPr lang="en-US" sz="3200">
                <a:solidFill>
                  <a:srgbClr val="000000"/>
                </a:solidFill>
              </a:rPr>
              <a:t>Key IT Domains to Address to Develop Roadmap</a:t>
            </a:r>
            <a:endParaRPr/>
          </a:p>
        </p:txBody>
      </p:sp>
      <p:sp>
        <p:nvSpPr>
          <p:cNvPr id="227" name="Google Shape;227;p6"/>
          <p:cNvSpPr/>
          <p:nvPr/>
        </p:nvSpPr>
        <p:spPr>
          <a:xfrm rot="10800000" flipH="1">
            <a:off x="0" y="0"/>
            <a:ext cx="6774075" cy="6858000"/>
          </a:xfrm>
          <a:custGeom>
            <a:avLst/>
            <a:gdLst/>
            <a:ahLst/>
            <a:cxnLst/>
            <a:rect l="l" t="t" r="r" b="b"/>
            <a:pathLst>
              <a:path w="9032100" h="6858000" extrusionOk="0">
                <a:moveTo>
                  <a:pt x="7891921" y="1602751"/>
                </a:moveTo>
                <a:lnTo>
                  <a:pt x="9032100" y="0"/>
                </a:lnTo>
                <a:lnTo>
                  <a:pt x="7880182" y="0"/>
                </a:lnTo>
                <a:lnTo>
                  <a:pt x="7880182" y="1528762"/>
                </a:lnTo>
                <a:close/>
                <a:moveTo>
                  <a:pt x="7880182" y="6858000"/>
                </a:moveTo>
                <a:lnTo>
                  <a:pt x="8725712" y="6858000"/>
                </a:lnTo>
                <a:lnTo>
                  <a:pt x="7891921" y="1602751"/>
                </a:lnTo>
                <a:lnTo>
                  <a:pt x="7880182" y="1619252"/>
                </a:lnTo>
                <a:close/>
                <a:moveTo>
                  <a:pt x="0" y="6858000"/>
                </a:moveTo>
                <a:lnTo>
                  <a:pt x="7880181" y="6858000"/>
                </a:lnTo>
                <a:lnTo>
                  <a:pt x="7880181" y="0"/>
                </a:lnTo>
                <a:lnTo>
                  <a:pt x="0" y="0"/>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orbel"/>
              <a:ea typeface="Corbel"/>
              <a:cs typeface="Corbel"/>
              <a:sym typeface="Corbel"/>
            </a:endParaRPr>
          </a:p>
        </p:txBody>
      </p:sp>
      <p:grpSp>
        <p:nvGrpSpPr>
          <p:cNvPr id="228" name="Google Shape;228;p6"/>
          <p:cNvGrpSpPr/>
          <p:nvPr/>
        </p:nvGrpSpPr>
        <p:grpSpPr>
          <a:xfrm>
            <a:off x="5957000" y="0"/>
            <a:ext cx="1827609" cy="6858001"/>
            <a:chOff x="1320800" y="0"/>
            <a:chExt cx="2436813" cy="6858001"/>
          </a:xfrm>
        </p:grpSpPr>
        <p:sp>
          <p:nvSpPr>
            <p:cNvPr id="229" name="Google Shape;229;p6"/>
            <p:cNvSpPr/>
            <p:nvPr/>
          </p:nvSpPr>
          <p:spPr>
            <a:xfrm>
              <a:off x="1627188" y="0"/>
              <a:ext cx="1122363" cy="5329238"/>
            </a:xfrm>
            <a:custGeom>
              <a:avLst/>
              <a:gdLst/>
              <a:ahLst/>
              <a:cxnLst/>
              <a:rect l="l" t="t" r="r" b="b"/>
              <a:pathLst>
                <a:path w="707" h="3357" extrusionOk="0">
                  <a:moveTo>
                    <a:pt x="0" y="3330"/>
                  </a:moveTo>
                  <a:lnTo>
                    <a:pt x="156" y="3357"/>
                  </a:lnTo>
                  <a:lnTo>
                    <a:pt x="707" y="0"/>
                  </a:lnTo>
                  <a:lnTo>
                    <a:pt x="547" y="0"/>
                  </a:lnTo>
                  <a:lnTo>
                    <a:pt x="0" y="3330"/>
                  </a:lnTo>
                  <a:close/>
                </a:path>
              </a:pathLst>
            </a:custGeom>
            <a:solidFill>
              <a:schemeClr val="accen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230" name="Google Shape;230;p6"/>
            <p:cNvSpPr/>
            <p:nvPr/>
          </p:nvSpPr>
          <p:spPr>
            <a:xfrm>
              <a:off x="1320800" y="0"/>
              <a:ext cx="1117600" cy="5276850"/>
            </a:xfrm>
            <a:custGeom>
              <a:avLst/>
              <a:gdLst/>
              <a:ahLst/>
              <a:cxnLst/>
              <a:rect l="l" t="t" r="r" b="b"/>
              <a:pathLst>
                <a:path w="704" h="3324" extrusionOk="0">
                  <a:moveTo>
                    <a:pt x="704" y="0"/>
                  </a:moveTo>
                  <a:lnTo>
                    <a:pt x="545" y="0"/>
                  </a:lnTo>
                  <a:lnTo>
                    <a:pt x="0" y="3300"/>
                  </a:lnTo>
                  <a:lnTo>
                    <a:pt x="157" y="3324"/>
                  </a:lnTo>
                  <a:lnTo>
                    <a:pt x="704" y="0"/>
                  </a:lnTo>
                  <a:close/>
                </a:path>
              </a:pathLst>
            </a:custGeom>
            <a:solidFill>
              <a:srgbClr val="59595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231" name="Google Shape;231;p6"/>
            <p:cNvSpPr/>
            <p:nvPr/>
          </p:nvSpPr>
          <p:spPr>
            <a:xfrm>
              <a:off x="1320800" y="5238750"/>
              <a:ext cx="1228725" cy="1619250"/>
            </a:xfrm>
            <a:custGeom>
              <a:avLst/>
              <a:gdLst/>
              <a:ahLst/>
              <a:cxnLst/>
              <a:rect l="l" t="t" r="r" b="b"/>
              <a:pathLst>
                <a:path w="774" h="1020" extrusionOk="0">
                  <a:moveTo>
                    <a:pt x="0" y="0"/>
                  </a:moveTo>
                  <a:lnTo>
                    <a:pt x="740" y="1020"/>
                  </a:lnTo>
                  <a:lnTo>
                    <a:pt x="774" y="1020"/>
                  </a:lnTo>
                  <a:lnTo>
                    <a:pt x="0" y="0"/>
                  </a:lnTo>
                  <a:close/>
                </a:path>
              </a:pathLst>
            </a:custGeom>
            <a:solidFill>
              <a:srgbClr val="262626"/>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232" name="Google Shape;232;p6"/>
            <p:cNvSpPr/>
            <p:nvPr/>
          </p:nvSpPr>
          <p:spPr>
            <a:xfrm>
              <a:off x="1627188" y="5291138"/>
              <a:ext cx="1495425" cy="1566863"/>
            </a:xfrm>
            <a:custGeom>
              <a:avLst/>
              <a:gdLst/>
              <a:ahLst/>
              <a:cxnLst/>
              <a:rect l="l" t="t" r="r" b="b"/>
              <a:pathLst>
                <a:path w="942" h="987" extrusionOk="0">
                  <a:moveTo>
                    <a:pt x="0" y="0"/>
                  </a:moveTo>
                  <a:lnTo>
                    <a:pt x="909" y="987"/>
                  </a:lnTo>
                  <a:lnTo>
                    <a:pt x="942" y="987"/>
                  </a:lnTo>
                  <a:lnTo>
                    <a:pt x="0" y="0"/>
                  </a:lnTo>
                  <a:close/>
                </a:path>
              </a:pathLst>
            </a:custGeom>
            <a:solidFill>
              <a:srgbClr val="0B598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233" name="Google Shape;233;p6"/>
            <p:cNvSpPr/>
            <p:nvPr/>
          </p:nvSpPr>
          <p:spPr>
            <a:xfrm>
              <a:off x="1627188" y="5286375"/>
              <a:ext cx="2130425" cy="1571625"/>
            </a:xfrm>
            <a:custGeom>
              <a:avLst/>
              <a:gdLst/>
              <a:ahLst/>
              <a:cxnLst/>
              <a:rect l="l" t="t" r="r" b="b"/>
              <a:pathLst>
                <a:path w="1342" h="990" extrusionOk="0">
                  <a:moveTo>
                    <a:pt x="0" y="3"/>
                  </a:moveTo>
                  <a:lnTo>
                    <a:pt x="942" y="990"/>
                  </a:lnTo>
                  <a:lnTo>
                    <a:pt x="1342" y="990"/>
                  </a:lnTo>
                  <a:lnTo>
                    <a:pt x="156" y="27"/>
                  </a:lnTo>
                  <a:lnTo>
                    <a:pt x="0" y="0"/>
                  </a:lnTo>
                  <a:lnTo>
                    <a:pt x="0" y="3"/>
                  </a:lnTo>
                  <a:close/>
                </a:path>
              </a:pathLst>
            </a:custGeom>
            <a:solidFill>
              <a:srgbClr val="1186C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234" name="Google Shape;234;p6"/>
            <p:cNvSpPr/>
            <p:nvPr/>
          </p:nvSpPr>
          <p:spPr>
            <a:xfrm>
              <a:off x="1320800" y="5238750"/>
              <a:ext cx="1695450" cy="1619250"/>
            </a:xfrm>
            <a:custGeom>
              <a:avLst/>
              <a:gdLst/>
              <a:ahLst/>
              <a:cxnLst/>
              <a:rect l="l" t="t" r="r" b="b"/>
              <a:pathLst>
                <a:path w="1068" h="1020" extrusionOk="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3F3F3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grpSp>
      <p:grpSp>
        <p:nvGrpSpPr>
          <p:cNvPr id="235" name="Google Shape;235;p6"/>
          <p:cNvGrpSpPr/>
          <p:nvPr/>
        </p:nvGrpSpPr>
        <p:grpSpPr>
          <a:xfrm>
            <a:off x="598090" y="643915"/>
            <a:ext cx="4831159" cy="5238913"/>
            <a:chOff x="115490" y="447"/>
            <a:chExt cx="4831159" cy="5238913"/>
          </a:xfrm>
        </p:grpSpPr>
        <p:sp>
          <p:nvSpPr>
            <p:cNvPr id="236" name="Google Shape;236;p6"/>
            <p:cNvSpPr/>
            <p:nvPr/>
          </p:nvSpPr>
          <p:spPr>
            <a:xfrm>
              <a:off x="115490" y="447"/>
              <a:ext cx="4831159" cy="717659"/>
            </a:xfrm>
            <a:prstGeom prst="roundRect">
              <a:avLst>
                <a:gd name="adj" fmla="val 16667"/>
              </a:avLst>
            </a:prstGeom>
            <a:solidFill>
              <a:schemeClr val="accent2"/>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6"/>
            <p:cNvSpPr txBox="1"/>
            <p:nvPr/>
          </p:nvSpPr>
          <p:spPr>
            <a:xfrm>
              <a:off x="150523" y="35480"/>
              <a:ext cx="4761093" cy="647593"/>
            </a:xfrm>
            <a:prstGeom prst="rect">
              <a:avLst/>
            </a:prstGeom>
            <a:noFill/>
            <a:ln>
              <a:noFill/>
            </a:ln>
          </p:spPr>
          <p:txBody>
            <a:bodyPr spcFirstLastPara="1" wrap="square" lIns="76200" tIns="38100" rIns="76200" bIns="38100" anchor="ctr" anchorCtr="0">
              <a:noAutofit/>
            </a:bodyPr>
            <a:lstStyle/>
            <a:p>
              <a:pPr marL="0" marR="0" lvl="0" indent="0" algn="ctr" rtl="0">
                <a:lnSpc>
                  <a:spcPct val="90000"/>
                </a:lnSpc>
                <a:spcBef>
                  <a:spcPts val="0"/>
                </a:spcBef>
                <a:spcAft>
                  <a:spcPts val="0"/>
                </a:spcAft>
                <a:buClr>
                  <a:schemeClr val="lt1"/>
                </a:buClr>
                <a:buSzPts val="2000"/>
                <a:buFont typeface="Corbel"/>
                <a:buNone/>
              </a:pPr>
              <a:r>
                <a:rPr lang="en-US" sz="2000">
                  <a:solidFill>
                    <a:schemeClr val="lt1"/>
                  </a:solidFill>
                  <a:latin typeface="Corbel"/>
                  <a:ea typeface="Corbel"/>
                  <a:cs typeface="Corbel"/>
                  <a:sym typeface="Corbel"/>
                </a:rPr>
                <a:t>Infrastructure: Devices, networks, servers</a:t>
              </a:r>
              <a:endParaRPr/>
            </a:p>
          </p:txBody>
        </p:sp>
        <p:sp>
          <p:nvSpPr>
            <p:cNvPr id="238" name="Google Shape;238;p6"/>
            <p:cNvSpPr/>
            <p:nvPr/>
          </p:nvSpPr>
          <p:spPr>
            <a:xfrm>
              <a:off x="115490" y="753989"/>
              <a:ext cx="4831159" cy="717659"/>
            </a:xfrm>
            <a:prstGeom prst="roundRect">
              <a:avLst>
                <a:gd name="adj" fmla="val 16667"/>
              </a:avLst>
            </a:prstGeom>
            <a:solidFill>
              <a:srgbClr val="E19D3C"/>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6"/>
            <p:cNvSpPr txBox="1"/>
            <p:nvPr/>
          </p:nvSpPr>
          <p:spPr>
            <a:xfrm>
              <a:off x="150523" y="789022"/>
              <a:ext cx="4761093" cy="647593"/>
            </a:xfrm>
            <a:prstGeom prst="rect">
              <a:avLst/>
            </a:prstGeom>
            <a:noFill/>
            <a:ln>
              <a:noFill/>
            </a:ln>
          </p:spPr>
          <p:txBody>
            <a:bodyPr spcFirstLastPara="1" wrap="square" lIns="68575" tIns="34275" rIns="68575" bIns="34275" anchor="ctr" anchorCtr="0">
              <a:noAutofit/>
            </a:bodyPr>
            <a:lstStyle/>
            <a:p>
              <a:pPr marL="0" marR="0" lvl="0" indent="0" algn="ctr" rtl="0">
                <a:lnSpc>
                  <a:spcPct val="90000"/>
                </a:lnSpc>
                <a:spcBef>
                  <a:spcPts val="0"/>
                </a:spcBef>
                <a:spcAft>
                  <a:spcPts val="0"/>
                </a:spcAft>
                <a:buClr>
                  <a:schemeClr val="lt1"/>
                </a:buClr>
                <a:buSzPts val="1800"/>
                <a:buFont typeface="Corbel"/>
                <a:buNone/>
              </a:pPr>
              <a:r>
                <a:rPr lang="en-US" sz="1800">
                  <a:solidFill>
                    <a:schemeClr val="lt1"/>
                  </a:solidFill>
                  <a:latin typeface="Corbel"/>
                  <a:ea typeface="Corbel"/>
                  <a:cs typeface="Corbel"/>
                  <a:sym typeface="Corbel"/>
                </a:rPr>
                <a:t>Operations: Monitoring, support, backups</a:t>
              </a:r>
              <a:endParaRPr/>
            </a:p>
          </p:txBody>
        </p:sp>
        <p:sp>
          <p:nvSpPr>
            <p:cNvPr id="240" name="Google Shape;240;p6"/>
            <p:cNvSpPr/>
            <p:nvPr/>
          </p:nvSpPr>
          <p:spPr>
            <a:xfrm>
              <a:off x="115490" y="1507532"/>
              <a:ext cx="4831159" cy="717659"/>
            </a:xfrm>
            <a:prstGeom prst="roundRect">
              <a:avLst>
                <a:gd name="adj" fmla="val 16667"/>
              </a:avLst>
            </a:prstGeom>
            <a:solidFill>
              <a:srgbClr val="D54839"/>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6"/>
            <p:cNvSpPr txBox="1"/>
            <p:nvPr/>
          </p:nvSpPr>
          <p:spPr>
            <a:xfrm>
              <a:off x="150523" y="1542565"/>
              <a:ext cx="4761093" cy="647593"/>
            </a:xfrm>
            <a:prstGeom prst="rect">
              <a:avLst/>
            </a:prstGeom>
            <a:noFill/>
            <a:ln>
              <a:noFill/>
            </a:ln>
          </p:spPr>
          <p:txBody>
            <a:bodyPr spcFirstLastPara="1" wrap="square" lIns="68575" tIns="34275" rIns="68575" bIns="34275" anchor="ctr" anchorCtr="0">
              <a:noAutofit/>
            </a:bodyPr>
            <a:lstStyle/>
            <a:p>
              <a:pPr marL="0" marR="0" lvl="0" indent="0" algn="ctr" rtl="0">
                <a:lnSpc>
                  <a:spcPct val="90000"/>
                </a:lnSpc>
                <a:spcBef>
                  <a:spcPts val="0"/>
                </a:spcBef>
                <a:spcAft>
                  <a:spcPts val="0"/>
                </a:spcAft>
                <a:buClr>
                  <a:schemeClr val="lt1"/>
                </a:buClr>
                <a:buSzPts val="1800"/>
                <a:buFont typeface="Corbel"/>
                <a:buNone/>
              </a:pPr>
              <a:r>
                <a:rPr lang="en-US" sz="1800">
                  <a:solidFill>
                    <a:schemeClr val="lt1"/>
                  </a:solidFill>
                  <a:latin typeface="Corbel"/>
                  <a:ea typeface="Corbel"/>
                  <a:cs typeface="Corbel"/>
                  <a:sym typeface="Corbel"/>
                </a:rPr>
                <a:t>Security: Policies, access, incident response</a:t>
              </a:r>
              <a:endParaRPr/>
            </a:p>
          </p:txBody>
        </p:sp>
        <p:sp>
          <p:nvSpPr>
            <p:cNvPr id="242" name="Google Shape;242;p6"/>
            <p:cNvSpPr/>
            <p:nvPr/>
          </p:nvSpPr>
          <p:spPr>
            <a:xfrm>
              <a:off x="115490" y="2261074"/>
              <a:ext cx="4831159" cy="717659"/>
            </a:xfrm>
            <a:prstGeom prst="roundRect">
              <a:avLst>
                <a:gd name="adj" fmla="val 16667"/>
              </a:avLst>
            </a:prstGeom>
            <a:solidFill>
              <a:srgbClr val="D64487"/>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6"/>
            <p:cNvSpPr txBox="1"/>
            <p:nvPr/>
          </p:nvSpPr>
          <p:spPr>
            <a:xfrm>
              <a:off x="150523" y="2296107"/>
              <a:ext cx="4761093" cy="647593"/>
            </a:xfrm>
            <a:prstGeom prst="rect">
              <a:avLst/>
            </a:prstGeom>
            <a:noFill/>
            <a:ln>
              <a:noFill/>
            </a:ln>
          </p:spPr>
          <p:txBody>
            <a:bodyPr spcFirstLastPara="1" wrap="square" lIns="68575" tIns="34275" rIns="68575" bIns="34275" anchor="ctr" anchorCtr="0">
              <a:noAutofit/>
            </a:bodyPr>
            <a:lstStyle/>
            <a:p>
              <a:pPr marL="0" marR="0" lvl="0" indent="0" algn="ctr" rtl="0">
                <a:lnSpc>
                  <a:spcPct val="90000"/>
                </a:lnSpc>
                <a:spcBef>
                  <a:spcPts val="0"/>
                </a:spcBef>
                <a:spcAft>
                  <a:spcPts val="0"/>
                </a:spcAft>
                <a:buClr>
                  <a:schemeClr val="lt1"/>
                </a:buClr>
                <a:buSzPts val="1800"/>
                <a:buFont typeface="Corbel"/>
                <a:buNone/>
              </a:pPr>
              <a:r>
                <a:rPr lang="en-US" sz="1800">
                  <a:solidFill>
                    <a:schemeClr val="lt1"/>
                  </a:solidFill>
                  <a:latin typeface="Corbel"/>
                  <a:ea typeface="Corbel"/>
                  <a:cs typeface="Corbel"/>
                  <a:sym typeface="Corbel"/>
                </a:rPr>
                <a:t>Applications: Internal tools, websites, CRM</a:t>
              </a:r>
              <a:endParaRPr/>
            </a:p>
          </p:txBody>
        </p:sp>
        <p:sp>
          <p:nvSpPr>
            <p:cNvPr id="244" name="Google Shape;244;p6"/>
            <p:cNvSpPr/>
            <p:nvPr/>
          </p:nvSpPr>
          <p:spPr>
            <a:xfrm>
              <a:off x="115490" y="3014616"/>
              <a:ext cx="4831159" cy="717659"/>
            </a:xfrm>
            <a:prstGeom prst="roundRect">
              <a:avLst>
                <a:gd name="adj" fmla="val 16667"/>
              </a:avLst>
            </a:prstGeom>
            <a:solidFill>
              <a:srgbClr val="A465DF"/>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6"/>
            <p:cNvSpPr txBox="1"/>
            <p:nvPr/>
          </p:nvSpPr>
          <p:spPr>
            <a:xfrm>
              <a:off x="150523" y="3049649"/>
              <a:ext cx="4761093" cy="647593"/>
            </a:xfrm>
            <a:prstGeom prst="rect">
              <a:avLst/>
            </a:prstGeom>
            <a:noFill/>
            <a:ln>
              <a:noFill/>
            </a:ln>
          </p:spPr>
          <p:txBody>
            <a:bodyPr spcFirstLastPara="1" wrap="square" lIns="68575" tIns="34275" rIns="68575" bIns="34275" anchor="ctr" anchorCtr="0">
              <a:noAutofit/>
            </a:bodyPr>
            <a:lstStyle/>
            <a:p>
              <a:pPr marL="0" marR="0" lvl="0" indent="0" algn="ctr" rtl="0">
                <a:lnSpc>
                  <a:spcPct val="90000"/>
                </a:lnSpc>
                <a:spcBef>
                  <a:spcPts val="0"/>
                </a:spcBef>
                <a:spcAft>
                  <a:spcPts val="0"/>
                </a:spcAft>
                <a:buClr>
                  <a:schemeClr val="lt1"/>
                </a:buClr>
                <a:buSzPts val="1800"/>
                <a:buFont typeface="Corbel"/>
                <a:buNone/>
              </a:pPr>
              <a:r>
                <a:rPr lang="en-US" sz="1800">
                  <a:solidFill>
                    <a:schemeClr val="lt1"/>
                  </a:solidFill>
                  <a:latin typeface="Corbel"/>
                  <a:ea typeface="Corbel"/>
                  <a:cs typeface="Corbel"/>
                  <a:sym typeface="Corbel"/>
                </a:rPr>
                <a:t>Data Management: Storage, reporting, integrity</a:t>
              </a:r>
              <a:endParaRPr/>
            </a:p>
          </p:txBody>
        </p:sp>
        <p:sp>
          <p:nvSpPr>
            <p:cNvPr id="246" name="Google Shape;246;p6"/>
            <p:cNvSpPr/>
            <p:nvPr/>
          </p:nvSpPr>
          <p:spPr>
            <a:xfrm>
              <a:off x="115490" y="3768158"/>
              <a:ext cx="4831159" cy="717659"/>
            </a:xfrm>
            <a:prstGeom prst="roundRect">
              <a:avLst>
                <a:gd name="adj" fmla="val 16667"/>
              </a:avLst>
            </a:prstGeom>
            <a:solidFill>
              <a:schemeClr val="accent2"/>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6"/>
            <p:cNvSpPr txBox="1"/>
            <p:nvPr/>
          </p:nvSpPr>
          <p:spPr>
            <a:xfrm>
              <a:off x="150523" y="3803191"/>
              <a:ext cx="4761093" cy="647593"/>
            </a:xfrm>
            <a:prstGeom prst="rect">
              <a:avLst/>
            </a:prstGeom>
            <a:noFill/>
            <a:ln>
              <a:noFill/>
            </a:ln>
          </p:spPr>
          <p:txBody>
            <a:bodyPr spcFirstLastPara="1" wrap="square" lIns="68575" tIns="34275" rIns="68575" bIns="34275" anchor="ctr" anchorCtr="0">
              <a:noAutofit/>
            </a:bodyPr>
            <a:lstStyle/>
            <a:p>
              <a:pPr marL="0" marR="0" lvl="0" indent="0" algn="ctr" rtl="0">
                <a:lnSpc>
                  <a:spcPct val="90000"/>
                </a:lnSpc>
                <a:spcBef>
                  <a:spcPts val="0"/>
                </a:spcBef>
                <a:spcAft>
                  <a:spcPts val="0"/>
                </a:spcAft>
                <a:buClr>
                  <a:schemeClr val="lt1"/>
                </a:buClr>
                <a:buSzPts val="1800"/>
                <a:buFont typeface="Corbel"/>
                <a:buNone/>
              </a:pPr>
              <a:r>
                <a:rPr lang="en-US" sz="1800">
                  <a:solidFill>
                    <a:schemeClr val="lt1"/>
                  </a:solidFill>
                  <a:latin typeface="Corbel"/>
                  <a:ea typeface="Corbel"/>
                  <a:cs typeface="Corbel"/>
                  <a:sym typeface="Corbel"/>
                </a:rPr>
                <a:t>Governance: Roles, risk, compliance</a:t>
              </a:r>
              <a:endParaRPr/>
            </a:p>
          </p:txBody>
        </p:sp>
        <p:sp>
          <p:nvSpPr>
            <p:cNvPr id="248" name="Google Shape;248;p6"/>
            <p:cNvSpPr/>
            <p:nvPr/>
          </p:nvSpPr>
          <p:spPr>
            <a:xfrm>
              <a:off x="115490" y="4521701"/>
              <a:ext cx="4831159" cy="717659"/>
            </a:xfrm>
            <a:prstGeom prst="roundRect">
              <a:avLst>
                <a:gd name="adj" fmla="val 16667"/>
              </a:avLst>
            </a:prstGeom>
            <a:solidFill>
              <a:srgbClr val="E19D3C"/>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6"/>
            <p:cNvSpPr txBox="1"/>
            <p:nvPr/>
          </p:nvSpPr>
          <p:spPr>
            <a:xfrm>
              <a:off x="150523" y="4556734"/>
              <a:ext cx="4761093" cy="647593"/>
            </a:xfrm>
            <a:prstGeom prst="rect">
              <a:avLst/>
            </a:prstGeom>
            <a:noFill/>
            <a:ln>
              <a:noFill/>
            </a:ln>
          </p:spPr>
          <p:txBody>
            <a:bodyPr spcFirstLastPara="1" wrap="square" lIns="68575" tIns="34275" rIns="68575" bIns="34275" anchor="ctr" anchorCtr="0">
              <a:noAutofit/>
            </a:bodyPr>
            <a:lstStyle/>
            <a:p>
              <a:pPr marL="0" marR="0" lvl="0" indent="0" algn="ctr" rtl="0">
                <a:lnSpc>
                  <a:spcPct val="90000"/>
                </a:lnSpc>
                <a:spcBef>
                  <a:spcPts val="0"/>
                </a:spcBef>
                <a:spcAft>
                  <a:spcPts val="0"/>
                </a:spcAft>
                <a:buClr>
                  <a:schemeClr val="lt1"/>
                </a:buClr>
                <a:buSzPts val="1800"/>
                <a:buFont typeface="Corbel"/>
                <a:buNone/>
              </a:pPr>
              <a:r>
                <a:rPr lang="en-US" sz="1800">
                  <a:solidFill>
                    <a:schemeClr val="lt1"/>
                  </a:solidFill>
                  <a:latin typeface="Corbel"/>
                  <a:ea typeface="Corbel"/>
                  <a:cs typeface="Corbel"/>
                  <a:sym typeface="Corbel"/>
                </a:rPr>
                <a:t>Volunteer Management: Training, task assignment</a:t>
              </a:r>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3"/>
        <p:cNvGrpSpPr/>
        <p:nvPr/>
      </p:nvGrpSpPr>
      <p:grpSpPr>
        <a:xfrm>
          <a:off x="0" y="0"/>
          <a:ext cx="0" cy="0"/>
          <a:chOff x="0" y="0"/>
          <a:chExt cx="0" cy="0"/>
        </a:xfrm>
      </p:grpSpPr>
      <p:sp>
        <p:nvSpPr>
          <p:cNvPr id="254" name="Google Shape;254;p7"/>
          <p:cNvSpPr/>
          <p:nvPr/>
        </p:nvSpPr>
        <p:spPr>
          <a:xfrm>
            <a:off x="5802229" y="1"/>
            <a:ext cx="3341771" cy="6858000"/>
          </a:xfrm>
          <a:prstGeom prst="rect">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255" name="Google Shape;255;p7"/>
          <p:cNvSpPr txBox="1">
            <a:spLocks noGrp="1"/>
          </p:cNvSpPr>
          <p:nvPr>
            <p:ph type="title"/>
          </p:nvPr>
        </p:nvSpPr>
        <p:spPr>
          <a:xfrm>
            <a:off x="6613901" y="1074392"/>
            <a:ext cx="2468105" cy="4377961"/>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0000"/>
              </a:buClr>
              <a:buSzPts val="3200"/>
              <a:buFont typeface="Corbel"/>
              <a:buNone/>
            </a:pPr>
            <a:r>
              <a:rPr lang="en-US" sz="3200">
                <a:solidFill>
                  <a:srgbClr val="000000"/>
                </a:solidFill>
              </a:rPr>
              <a:t>Gathering Stakeholder Input</a:t>
            </a:r>
            <a:endParaRPr/>
          </a:p>
        </p:txBody>
      </p:sp>
      <p:sp>
        <p:nvSpPr>
          <p:cNvPr id="256" name="Google Shape;256;p7"/>
          <p:cNvSpPr/>
          <p:nvPr/>
        </p:nvSpPr>
        <p:spPr>
          <a:xfrm rot="10800000" flipH="1">
            <a:off x="0" y="0"/>
            <a:ext cx="6774075" cy="6858000"/>
          </a:xfrm>
          <a:custGeom>
            <a:avLst/>
            <a:gdLst/>
            <a:ahLst/>
            <a:cxnLst/>
            <a:rect l="l" t="t" r="r" b="b"/>
            <a:pathLst>
              <a:path w="9032100" h="6858000" extrusionOk="0">
                <a:moveTo>
                  <a:pt x="7891921" y="1602751"/>
                </a:moveTo>
                <a:lnTo>
                  <a:pt x="9032100" y="0"/>
                </a:lnTo>
                <a:lnTo>
                  <a:pt x="7880182" y="0"/>
                </a:lnTo>
                <a:lnTo>
                  <a:pt x="7880182" y="1528762"/>
                </a:lnTo>
                <a:close/>
                <a:moveTo>
                  <a:pt x="7880182" y="6858000"/>
                </a:moveTo>
                <a:lnTo>
                  <a:pt x="8725712" y="6858000"/>
                </a:lnTo>
                <a:lnTo>
                  <a:pt x="7891921" y="1602751"/>
                </a:lnTo>
                <a:lnTo>
                  <a:pt x="7880182" y="1619252"/>
                </a:lnTo>
                <a:close/>
                <a:moveTo>
                  <a:pt x="0" y="6858000"/>
                </a:moveTo>
                <a:lnTo>
                  <a:pt x="7880181" y="6858000"/>
                </a:lnTo>
                <a:lnTo>
                  <a:pt x="7880181" y="0"/>
                </a:lnTo>
                <a:lnTo>
                  <a:pt x="0" y="0"/>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orbel"/>
              <a:ea typeface="Corbel"/>
              <a:cs typeface="Corbel"/>
              <a:sym typeface="Corbel"/>
            </a:endParaRPr>
          </a:p>
        </p:txBody>
      </p:sp>
      <p:grpSp>
        <p:nvGrpSpPr>
          <p:cNvPr id="257" name="Google Shape;257;p7"/>
          <p:cNvGrpSpPr/>
          <p:nvPr/>
        </p:nvGrpSpPr>
        <p:grpSpPr>
          <a:xfrm>
            <a:off x="5957000" y="0"/>
            <a:ext cx="1827609" cy="6858001"/>
            <a:chOff x="1320800" y="0"/>
            <a:chExt cx="2436813" cy="6858001"/>
          </a:xfrm>
        </p:grpSpPr>
        <p:sp>
          <p:nvSpPr>
            <p:cNvPr id="258" name="Google Shape;258;p7"/>
            <p:cNvSpPr/>
            <p:nvPr/>
          </p:nvSpPr>
          <p:spPr>
            <a:xfrm>
              <a:off x="1627188" y="0"/>
              <a:ext cx="1122363" cy="5329238"/>
            </a:xfrm>
            <a:custGeom>
              <a:avLst/>
              <a:gdLst/>
              <a:ahLst/>
              <a:cxnLst/>
              <a:rect l="l" t="t" r="r" b="b"/>
              <a:pathLst>
                <a:path w="707" h="3357" extrusionOk="0">
                  <a:moveTo>
                    <a:pt x="0" y="3330"/>
                  </a:moveTo>
                  <a:lnTo>
                    <a:pt x="156" y="3357"/>
                  </a:lnTo>
                  <a:lnTo>
                    <a:pt x="707" y="0"/>
                  </a:lnTo>
                  <a:lnTo>
                    <a:pt x="547" y="0"/>
                  </a:lnTo>
                  <a:lnTo>
                    <a:pt x="0" y="3330"/>
                  </a:lnTo>
                  <a:close/>
                </a:path>
              </a:pathLst>
            </a:custGeom>
            <a:solidFill>
              <a:schemeClr val="accen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259" name="Google Shape;259;p7"/>
            <p:cNvSpPr/>
            <p:nvPr/>
          </p:nvSpPr>
          <p:spPr>
            <a:xfrm>
              <a:off x="1320800" y="0"/>
              <a:ext cx="1117600" cy="5276850"/>
            </a:xfrm>
            <a:custGeom>
              <a:avLst/>
              <a:gdLst/>
              <a:ahLst/>
              <a:cxnLst/>
              <a:rect l="l" t="t" r="r" b="b"/>
              <a:pathLst>
                <a:path w="704" h="3324" extrusionOk="0">
                  <a:moveTo>
                    <a:pt x="704" y="0"/>
                  </a:moveTo>
                  <a:lnTo>
                    <a:pt x="545" y="0"/>
                  </a:lnTo>
                  <a:lnTo>
                    <a:pt x="0" y="3300"/>
                  </a:lnTo>
                  <a:lnTo>
                    <a:pt x="157" y="3324"/>
                  </a:lnTo>
                  <a:lnTo>
                    <a:pt x="704" y="0"/>
                  </a:lnTo>
                  <a:close/>
                </a:path>
              </a:pathLst>
            </a:custGeom>
            <a:solidFill>
              <a:srgbClr val="59595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260" name="Google Shape;260;p7"/>
            <p:cNvSpPr/>
            <p:nvPr/>
          </p:nvSpPr>
          <p:spPr>
            <a:xfrm>
              <a:off x="1320800" y="5238750"/>
              <a:ext cx="1228725" cy="1619250"/>
            </a:xfrm>
            <a:custGeom>
              <a:avLst/>
              <a:gdLst/>
              <a:ahLst/>
              <a:cxnLst/>
              <a:rect l="l" t="t" r="r" b="b"/>
              <a:pathLst>
                <a:path w="774" h="1020" extrusionOk="0">
                  <a:moveTo>
                    <a:pt x="0" y="0"/>
                  </a:moveTo>
                  <a:lnTo>
                    <a:pt x="740" y="1020"/>
                  </a:lnTo>
                  <a:lnTo>
                    <a:pt x="774" y="1020"/>
                  </a:lnTo>
                  <a:lnTo>
                    <a:pt x="0" y="0"/>
                  </a:lnTo>
                  <a:close/>
                </a:path>
              </a:pathLst>
            </a:custGeom>
            <a:solidFill>
              <a:srgbClr val="262626"/>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261" name="Google Shape;261;p7"/>
            <p:cNvSpPr/>
            <p:nvPr/>
          </p:nvSpPr>
          <p:spPr>
            <a:xfrm>
              <a:off x="1627188" y="5291138"/>
              <a:ext cx="1495425" cy="1566863"/>
            </a:xfrm>
            <a:custGeom>
              <a:avLst/>
              <a:gdLst/>
              <a:ahLst/>
              <a:cxnLst/>
              <a:rect l="l" t="t" r="r" b="b"/>
              <a:pathLst>
                <a:path w="942" h="987" extrusionOk="0">
                  <a:moveTo>
                    <a:pt x="0" y="0"/>
                  </a:moveTo>
                  <a:lnTo>
                    <a:pt x="909" y="987"/>
                  </a:lnTo>
                  <a:lnTo>
                    <a:pt x="942" y="987"/>
                  </a:lnTo>
                  <a:lnTo>
                    <a:pt x="0" y="0"/>
                  </a:lnTo>
                  <a:close/>
                </a:path>
              </a:pathLst>
            </a:custGeom>
            <a:solidFill>
              <a:srgbClr val="0B598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262" name="Google Shape;262;p7"/>
            <p:cNvSpPr/>
            <p:nvPr/>
          </p:nvSpPr>
          <p:spPr>
            <a:xfrm>
              <a:off x="1627188" y="5286375"/>
              <a:ext cx="2130425" cy="1571625"/>
            </a:xfrm>
            <a:custGeom>
              <a:avLst/>
              <a:gdLst/>
              <a:ahLst/>
              <a:cxnLst/>
              <a:rect l="l" t="t" r="r" b="b"/>
              <a:pathLst>
                <a:path w="1342" h="990" extrusionOk="0">
                  <a:moveTo>
                    <a:pt x="0" y="3"/>
                  </a:moveTo>
                  <a:lnTo>
                    <a:pt x="942" y="990"/>
                  </a:lnTo>
                  <a:lnTo>
                    <a:pt x="1342" y="990"/>
                  </a:lnTo>
                  <a:lnTo>
                    <a:pt x="156" y="27"/>
                  </a:lnTo>
                  <a:lnTo>
                    <a:pt x="0" y="0"/>
                  </a:lnTo>
                  <a:lnTo>
                    <a:pt x="0" y="3"/>
                  </a:lnTo>
                  <a:close/>
                </a:path>
              </a:pathLst>
            </a:custGeom>
            <a:solidFill>
              <a:srgbClr val="1186C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263" name="Google Shape;263;p7"/>
            <p:cNvSpPr/>
            <p:nvPr/>
          </p:nvSpPr>
          <p:spPr>
            <a:xfrm>
              <a:off x="1320800" y="5238750"/>
              <a:ext cx="1695450" cy="1619250"/>
            </a:xfrm>
            <a:custGeom>
              <a:avLst/>
              <a:gdLst/>
              <a:ahLst/>
              <a:cxnLst/>
              <a:rect l="l" t="t" r="r" b="b"/>
              <a:pathLst>
                <a:path w="1068" h="1020" extrusionOk="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3F3F3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grpSp>
      <p:grpSp>
        <p:nvGrpSpPr>
          <p:cNvPr id="264" name="Google Shape;264;p7"/>
          <p:cNvGrpSpPr/>
          <p:nvPr/>
        </p:nvGrpSpPr>
        <p:grpSpPr>
          <a:xfrm>
            <a:off x="482600" y="643915"/>
            <a:ext cx="5062141" cy="5238912"/>
            <a:chOff x="0" y="447"/>
            <a:chExt cx="5062141" cy="5238912"/>
          </a:xfrm>
        </p:grpSpPr>
        <p:sp>
          <p:nvSpPr>
            <p:cNvPr id="265" name="Google Shape;265;p7"/>
            <p:cNvSpPr/>
            <p:nvPr/>
          </p:nvSpPr>
          <p:spPr>
            <a:xfrm>
              <a:off x="0" y="447"/>
              <a:ext cx="5062141" cy="616342"/>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7"/>
            <p:cNvSpPr/>
            <p:nvPr/>
          </p:nvSpPr>
          <p:spPr>
            <a:xfrm>
              <a:off x="186443" y="139124"/>
              <a:ext cx="338988" cy="338988"/>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7"/>
            <p:cNvSpPr/>
            <p:nvPr/>
          </p:nvSpPr>
          <p:spPr>
            <a:xfrm>
              <a:off x="711875" y="447"/>
              <a:ext cx="4350265" cy="61634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7"/>
            <p:cNvSpPr txBox="1"/>
            <p:nvPr/>
          </p:nvSpPr>
          <p:spPr>
            <a:xfrm>
              <a:off x="711875" y="447"/>
              <a:ext cx="4350265" cy="616342"/>
            </a:xfrm>
            <a:prstGeom prst="rect">
              <a:avLst/>
            </a:prstGeom>
            <a:noFill/>
            <a:ln>
              <a:noFill/>
            </a:ln>
          </p:spPr>
          <p:txBody>
            <a:bodyPr spcFirstLastPara="1" wrap="square" lIns="65225" tIns="65225" rIns="65225" bIns="65225" anchor="ctr" anchorCtr="0">
              <a:noAutofit/>
            </a:bodyPr>
            <a:lstStyle/>
            <a:p>
              <a:pPr marL="0" marR="0" lvl="0" indent="0" algn="l" rtl="0">
                <a:lnSpc>
                  <a:spcPct val="100000"/>
                </a:lnSpc>
                <a:spcBef>
                  <a:spcPts val="0"/>
                </a:spcBef>
                <a:spcAft>
                  <a:spcPts val="0"/>
                </a:spcAft>
                <a:buClr>
                  <a:schemeClr val="dk1"/>
                </a:buClr>
                <a:buSzPts val="1600"/>
                <a:buFont typeface="Corbel"/>
                <a:buNone/>
              </a:pPr>
              <a:r>
                <a:rPr lang="en-US" sz="1600">
                  <a:solidFill>
                    <a:schemeClr val="dk1"/>
                  </a:solidFill>
                  <a:latin typeface="Corbel"/>
                  <a:ea typeface="Corbel"/>
                  <a:cs typeface="Corbel"/>
                  <a:sym typeface="Corbel"/>
                </a:rPr>
                <a:t>Surveys or interviews with staff and volunteers</a:t>
              </a:r>
              <a:endParaRPr/>
            </a:p>
          </p:txBody>
        </p:sp>
        <p:sp>
          <p:nvSpPr>
            <p:cNvPr id="269" name="Google Shape;269;p7"/>
            <p:cNvSpPr/>
            <p:nvPr/>
          </p:nvSpPr>
          <p:spPr>
            <a:xfrm>
              <a:off x="0" y="770876"/>
              <a:ext cx="5062141" cy="616342"/>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7"/>
            <p:cNvSpPr/>
            <p:nvPr/>
          </p:nvSpPr>
          <p:spPr>
            <a:xfrm>
              <a:off x="186443" y="909553"/>
              <a:ext cx="338988" cy="338988"/>
            </a:xfrm>
            <a:prstGeom prst="rect">
              <a:avLst/>
            </a:prstGeom>
            <a:blipFill rotWithShape="1">
              <a:blip r:embed="rId5">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7"/>
            <p:cNvSpPr/>
            <p:nvPr/>
          </p:nvSpPr>
          <p:spPr>
            <a:xfrm>
              <a:off x="711875" y="770876"/>
              <a:ext cx="4350265" cy="61634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7"/>
            <p:cNvSpPr txBox="1"/>
            <p:nvPr/>
          </p:nvSpPr>
          <p:spPr>
            <a:xfrm>
              <a:off x="711875" y="770876"/>
              <a:ext cx="4350265" cy="616342"/>
            </a:xfrm>
            <a:prstGeom prst="rect">
              <a:avLst/>
            </a:prstGeom>
            <a:noFill/>
            <a:ln>
              <a:noFill/>
            </a:ln>
          </p:spPr>
          <p:txBody>
            <a:bodyPr spcFirstLastPara="1" wrap="square" lIns="65225" tIns="65225" rIns="65225" bIns="65225" anchor="ctr" anchorCtr="0">
              <a:noAutofit/>
            </a:bodyPr>
            <a:lstStyle/>
            <a:p>
              <a:pPr marL="0" marR="0" lvl="0" indent="0" algn="l" rtl="0">
                <a:lnSpc>
                  <a:spcPct val="100000"/>
                </a:lnSpc>
                <a:spcBef>
                  <a:spcPts val="0"/>
                </a:spcBef>
                <a:spcAft>
                  <a:spcPts val="0"/>
                </a:spcAft>
                <a:buClr>
                  <a:schemeClr val="dk1"/>
                </a:buClr>
                <a:buSzPts val="1600"/>
                <a:buFont typeface="Corbel"/>
                <a:buNone/>
              </a:pPr>
              <a:r>
                <a:rPr lang="en-US" sz="1600">
                  <a:solidFill>
                    <a:schemeClr val="dk1"/>
                  </a:solidFill>
                  <a:latin typeface="Corbel"/>
                  <a:ea typeface="Corbel"/>
                  <a:cs typeface="Corbel"/>
                  <a:sym typeface="Corbel"/>
                </a:rPr>
                <a:t>Identified needs:</a:t>
              </a:r>
              <a:endParaRPr/>
            </a:p>
          </p:txBody>
        </p:sp>
        <p:sp>
          <p:nvSpPr>
            <p:cNvPr id="273" name="Google Shape;273;p7"/>
            <p:cNvSpPr/>
            <p:nvPr/>
          </p:nvSpPr>
          <p:spPr>
            <a:xfrm>
              <a:off x="0" y="1541304"/>
              <a:ext cx="5062141" cy="616342"/>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7"/>
            <p:cNvSpPr/>
            <p:nvPr/>
          </p:nvSpPr>
          <p:spPr>
            <a:xfrm>
              <a:off x="186443" y="1679981"/>
              <a:ext cx="338988" cy="338988"/>
            </a:xfrm>
            <a:prstGeom prst="rect">
              <a:avLst/>
            </a:prstGeom>
            <a:blipFill rotWithShape="1">
              <a:blip r:embed="rId6">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7"/>
            <p:cNvSpPr/>
            <p:nvPr/>
          </p:nvSpPr>
          <p:spPr>
            <a:xfrm>
              <a:off x="711875" y="1541304"/>
              <a:ext cx="4350265" cy="61634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7"/>
            <p:cNvSpPr txBox="1"/>
            <p:nvPr/>
          </p:nvSpPr>
          <p:spPr>
            <a:xfrm>
              <a:off x="711875" y="1541304"/>
              <a:ext cx="4350265" cy="616342"/>
            </a:xfrm>
            <a:prstGeom prst="rect">
              <a:avLst/>
            </a:prstGeom>
            <a:noFill/>
            <a:ln>
              <a:noFill/>
            </a:ln>
          </p:spPr>
          <p:txBody>
            <a:bodyPr spcFirstLastPara="1" wrap="square" lIns="65225" tIns="65225" rIns="65225" bIns="65225" anchor="ctr" anchorCtr="0">
              <a:noAutofit/>
            </a:bodyPr>
            <a:lstStyle/>
            <a:p>
              <a:pPr marL="0" marR="0" lvl="0" indent="0" algn="l" rtl="0">
                <a:lnSpc>
                  <a:spcPct val="100000"/>
                </a:lnSpc>
                <a:spcBef>
                  <a:spcPts val="0"/>
                </a:spcBef>
                <a:spcAft>
                  <a:spcPts val="0"/>
                </a:spcAft>
                <a:buClr>
                  <a:schemeClr val="dk1"/>
                </a:buClr>
                <a:buSzPts val="1600"/>
                <a:buFont typeface="Corbel"/>
                <a:buNone/>
              </a:pPr>
              <a:r>
                <a:rPr lang="en-US" sz="1600">
                  <a:solidFill>
                    <a:schemeClr val="dk1"/>
                  </a:solidFill>
                  <a:latin typeface="Corbel"/>
                  <a:ea typeface="Corbel"/>
                  <a:cs typeface="Corbel"/>
                  <a:sym typeface="Corbel"/>
                </a:rPr>
                <a:t>- Support responsiveness</a:t>
              </a:r>
              <a:endParaRPr/>
            </a:p>
          </p:txBody>
        </p:sp>
        <p:sp>
          <p:nvSpPr>
            <p:cNvPr id="277" name="Google Shape;277;p7"/>
            <p:cNvSpPr/>
            <p:nvPr/>
          </p:nvSpPr>
          <p:spPr>
            <a:xfrm>
              <a:off x="0" y="2311732"/>
              <a:ext cx="5062141" cy="616342"/>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7"/>
            <p:cNvSpPr/>
            <p:nvPr/>
          </p:nvSpPr>
          <p:spPr>
            <a:xfrm>
              <a:off x="186443" y="2450409"/>
              <a:ext cx="338988" cy="338988"/>
            </a:xfrm>
            <a:prstGeom prst="rect">
              <a:avLst/>
            </a:prstGeom>
            <a:blipFill rotWithShape="1">
              <a:blip r:embed="rId7">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7"/>
            <p:cNvSpPr/>
            <p:nvPr/>
          </p:nvSpPr>
          <p:spPr>
            <a:xfrm>
              <a:off x="711875" y="2311732"/>
              <a:ext cx="4350265" cy="61634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7"/>
            <p:cNvSpPr txBox="1"/>
            <p:nvPr/>
          </p:nvSpPr>
          <p:spPr>
            <a:xfrm>
              <a:off x="711875" y="2311732"/>
              <a:ext cx="4350265" cy="616342"/>
            </a:xfrm>
            <a:prstGeom prst="rect">
              <a:avLst/>
            </a:prstGeom>
            <a:noFill/>
            <a:ln>
              <a:noFill/>
            </a:ln>
          </p:spPr>
          <p:txBody>
            <a:bodyPr spcFirstLastPara="1" wrap="square" lIns="65225" tIns="65225" rIns="65225" bIns="65225" anchor="ctr" anchorCtr="0">
              <a:noAutofit/>
            </a:bodyPr>
            <a:lstStyle/>
            <a:p>
              <a:pPr marL="0" marR="0" lvl="0" indent="0" algn="l" rtl="0">
                <a:lnSpc>
                  <a:spcPct val="100000"/>
                </a:lnSpc>
                <a:spcBef>
                  <a:spcPts val="0"/>
                </a:spcBef>
                <a:spcAft>
                  <a:spcPts val="0"/>
                </a:spcAft>
                <a:buClr>
                  <a:schemeClr val="dk1"/>
                </a:buClr>
                <a:buSzPts val="1600"/>
                <a:buFont typeface="Corbel"/>
                <a:buNone/>
              </a:pPr>
              <a:r>
                <a:rPr lang="en-US" sz="1600">
                  <a:solidFill>
                    <a:schemeClr val="dk1"/>
                  </a:solidFill>
                  <a:latin typeface="Corbel"/>
                  <a:ea typeface="Corbel"/>
                  <a:cs typeface="Corbel"/>
                  <a:sym typeface="Corbel"/>
                </a:rPr>
                <a:t>- Data backups</a:t>
              </a:r>
              <a:endParaRPr/>
            </a:p>
          </p:txBody>
        </p:sp>
        <p:sp>
          <p:nvSpPr>
            <p:cNvPr id="281" name="Google Shape;281;p7"/>
            <p:cNvSpPr/>
            <p:nvPr/>
          </p:nvSpPr>
          <p:spPr>
            <a:xfrm>
              <a:off x="0" y="3082160"/>
              <a:ext cx="5062141" cy="616342"/>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7"/>
            <p:cNvSpPr/>
            <p:nvPr/>
          </p:nvSpPr>
          <p:spPr>
            <a:xfrm>
              <a:off x="186443" y="3220838"/>
              <a:ext cx="338988" cy="338988"/>
            </a:xfrm>
            <a:prstGeom prst="rect">
              <a:avLst/>
            </a:prstGeom>
            <a:blipFill rotWithShape="1">
              <a:blip r:embed="rId8">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7"/>
            <p:cNvSpPr/>
            <p:nvPr/>
          </p:nvSpPr>
          <p:spPr>
            <a:xfrm>
              <a:off x="711875" y="3082160"/>
              <a:ext cx="4350265" cy="61634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7"/>
            <p:cNvSpPr txBox="1"/>
            <p:nvPr/>
          </p:nvSpPr>
          <p:spPr>
            <a:xfrm>
              <a:off x="711875" y="3082160"/>
              <a:ext cx="4350265" cy="616342"/>
            </a:xfrm>
            <a:prstGeom prst="rect">
              <a:avLst/>
            </a:prstGeom>
            <a:noFill/>
            <a:ln>
              <a:noFill/>
            </a:ln>
          </p:spPr>
          <p:txBody>
            <a:bodyPr spcFirstLastPara="1" wrap="square" lIns="65225" tIns="65225" rIns="65225" bIns="65225" anchor="ctr" anchorCtr="0">
              <a:noAutofit/>
            </a:bodyPr>
            <a:lstStyle/>
            <a:p>
              <a:pPr marL="0" marR="0" lvl="0" indent="0" algn="l" rtl="0">
                <a:lnSpc>
                  <a:spcPct val="100000"/>
                </a:lnSpc>
                <a:spcBef>
                  <a:spcPts val="0"/>
                </a:spcBef>
                <a:spcAft>
                  <a:spcPts val="0"/>
                </a:spcAft>
                <a:buClr>
                  <a:schemeClr val="dk1"/>
                </a:buClr>
                <a:buSzPts val="1600"/>
                <a:buFont typeface="Corbel"/>
                <a:buNone/>
              </a:pPr>
              <a:r>
                <a:rPr lang="en-US" sz="1600">
                  <a:solidFill>
                    <a:schemeClr val="dk1"/>
                  </a:solidFill>
                  <a:latin typeface="Corbel"/>
                  <a:ea typeface="Corbel"/>
                  <a:cs typeface="Corbel"/>
                  <a:sym typeface="Corbel"/>
                </a:rPr>
                <a:t>- Security and access control</a:t>
              </a:r>
              <a:endParaRPr/>
            </a:p>
          </p:txBody>
        </p:sp>
        <p:sp>
          <p:nvSpPr>
            <p:cNvPr id="285" name="Google Shape;285;p7"/>
            <p:cNvSpPr/>
            <p:nvPr/>
          </p:nvSpPr>
          <p:spPr>
            <a:xfrm>
              <a:off x="0" y="3852589"/>
              <a:ext cx="5062141" cy="616342"/>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7"/>
            <p:cNvSpPr/>
            <p:nvPr/>
          </p:nvSpPr>
          <p:spPr>
            <a:xfrm>
              <a:off x="186443" y="3991266"/>
              <a:ext cx="338988" cy="338988"/>
            </a:xfrm>
            <a:prstGeom prst="rect">
              <a:avLst/>
            </a:prstGeom>
            <a:blipFill rotWithShape="1">
              <a:blip r:embed="rId9">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7"/>
            <p:cNvSpPr/>
            <p:nvPr/>
          </p:nvSpPr>
          <p:spPr>
            <a:xfrm>
              <a:off x="711875" y="3852589"/>
              <a:ext cx="4350265" cy="61634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7"/>
            <p:cNvSpPr txBox="1"/>
            <p:nvPr/>
          </p:nvSpPr>
          <p:spPr>
            <a:xfrm>
              <a:off x="711875" y="3852589"/>
              <a:ext cx="4350265" cy="616342"/>
            </a:xfrm>
            <a:prstGeom prst="rect">
              <a:avLst/>
            </a:prstGeom>
            <a:noFill/>
            <a:ln>
              <a:noFill/>
            </a:ln>
          </p:spPr>
          <p:txBody>
            <a:bodyPr spcFirstLastPara="1" wrap="square" lIns="65225" tIns="65225" rIns="65225" bIns="65225" anchor="ctr" anchorCtr="0">
              <a:noAutofit/>
            </a:bodyPr>
            <a:lstStyle/>
            <a:p>
              <a:pPr marL="0" marR="0" lvl="0" indent="0" algn="l" rtl="0">
                <a:lnSpc>
                  <a:spcPct val="100000"/>
                </a:lnSpc>
                <a:spcBef>
                  <a:spcPts val="0"/>
                </a:spcBef>
                <a:spcAft>
                  <a:spcPts val="0"/>
                </a:spcAft>
                <a:buClr>
                  <a:schemeClr val="dk1"/>
                </a:buClr>
                <a:buSzPts val="1600"/>
                <a:buFont typeface="Corbel"/>
                <a:buNone/>
              </a:pPr>
              <a:r>
                <a:rPr lang="en-US" sz="1600">
                  <a:solidFill>
                    <a:schemeClr val="dk1"/>
                  </a:solidFill>
                  <a:latin typeface="Corbel"/>
                  <a:ea typeface="Corbel"/>
                  <a:cs typeface="Corbel"/>
                  <a:sym typeface="Corbel"/>
                </a:rPr>
                <a:t>- Workflow automation</a:t>
              </a:r>
              <a:endParaRPr/>
            </a:p>
          </p:txBody>
        </p:sp>
        <p:sp>
          <p:nvSpPr>
            <p:cNvPr id="289" name="Google Shape;289;p7"/>
            <p:cNvSpPr/>
            <p:nvPr/>
          </p:nvSpPr>
          <p:spPr>
            <a:xfrm>
              <a:off x="0" y="4623017"/>
              <a:ext cx="5062141" cy="616342"/>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7"/>
            <p:cNvSpPr/>
            <p:nvPr/>
          </p:nvSpPr>
          <p:spPr>
            <a:xfrm>
              <a:off x="186443" y="4761694"/>
              <a:ext cx="338988" cy="338988"/>
            </a:xfrm>
            <a:prstGeom prst="rect">
              <a:avLst/>
            </a:prstGeom>
            <a:blipFill rotWithShape="1">
              <a:blip r:embed="rId10">
                <a:alphaModFix/>
              </a:blip>
              <a:stretch>
                <a:fillRect/>
              </a:stretch>
            </a:blipFill>
            <a:ln w="15875" cap="rnd" cmpd="sng">
              <a:solidFill>
                <a:schemeClr val="lt1">
                  <a:alpha val="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7"/>
            <p:cNvSpPr/>
            <p:nvPr/>
          </p:nvSpPr>
          <p:spPr>
            <a:xfrm>
              <a:off x="711875" y="4623017"/>
              <a:ext cx="4350265" cy="61634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7"/>
            <p:cNvSpPr txBox="1"/>
            <p:nvPr/>
          </p:nvSpPr>
          <p:spPr>
            <a:xfrm>
              <a:off x="711875" y="4623017"/>
              <a:ext cx="4350265" cy="616342"/>
            </a:xfrm>
            <a:prstGeom prst="rect">
              <a:avLst/>
            </a:prstGeom>
            <a:noFill/>
            <a:ln>
              <a:noFill/>
            </a:ln>
          </p:spPr>
          <p:txBody>
            <a:bodyPr spcFirstLastPara="1" wrap="square" lIns="65225" tIns="65225" rIns="65225" bIns="65225" anchor="ctr" anchorCtr="0">
              <a:noAutofit/>
            </a:bodyPr>
            <a:lstStyle/>
            <a:p>
              <a:pPr marL="0" marR="0" lvl="0" indent="0" algn="l" rtl="0">
                <a:lnSpc>
                  <a:spcPct val="100000"/>
                </a:lnSpc>
                <a:spcBef>
                  <a:spcPts val="0"/>
                </a:spcBef>
                <a:spcAft>
                  <a:spcPts val="0"/>
                </a:spcAft>
                <a:buClr>
                  <a:schemeClr val="dk1"/>
                </a:buClr>
                <a:buSzPts val="1600"/>
                <a:buFont typeface="Corbel"/>
                <a:buNone/>
              </a:pPr>
              <a:r>
                <a:rPr lang="en-US" sz="1600">
                  <a:solidFill>
                    <a:schemeClr val="dk1"/>
                  </a:solidFill>
                  <a:latin typeface="Corbel"/>
                  <a:ea typeface="Corbel"/>
                  <a:cs typeface="Corbel"/>
                  <a:sym typeface="Corbel"/>
                </a:rPr>
                <a:t>- Project and Task Backlog</a:t>
              </a:r>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6"/>
        <p:cNvGrpSpPr/>
        <p:nvPr/>
      </p:nvGrpSpPr>
      <p:grpSpPr>
        <a:xfrm>
          <a:off x="0" y="0"/>
          <a:ext cx="0" cy="0"/>
          <a:chOff x="0" y="0"/>
          <a:chExt cx="0" cy="0"/>
        </a:xfrm>
      </p:grpSpPr>
      <p:sp>
        <p:nvSpPr>
          <p:cNvPr id="297" name="Google Shape;297;p8"/>
          <p:cNvSpPr/>
          <p:nvPr/>
        </p:nvSpPr>
        <p:spPr>
          <a:xfrm>
            <a:off x="5802229" y="1"/>
            <a:ext cx="3341771" cy="6858000"/>
          </a:xfrm>
          <a:prstGeom prst="rect">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298" name="Google Shape;298;p8"/>
          <p:cNvSpPr txBox="1">
            <a:spLocks noGrp="1"/>
          </p:cNvSpPr>
          <p:nvPr>
            <p:ph type="title"/>
          </p:nvPr>
        </p:nvSpPr>
        <p:spPr>
          <a:xfrm>
            <a:off x="6671143" y="1081634"/>
            <a:ext cx="2532773" cy="4377961"/>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0000"/>
              </a:buClr>
              <a:buSzPts val="2800"/>
              <a:buFont typeface="Corbel"/>
              <a:buNone/>
            </a:pPr>
            <a:r>
              <a:rPr lang="en-US" sz="2800">
                <a:solidFill>
                  <a:srgbClr val="000000"/>
                </a:solidFill>
              </a:rPr>
              <a:t>Proposed IT Roles &amp; Responsibilities</a:t>
            </a:r>
            <a:endParaRPr/>
          </a:p>
        </p:txBody>
      </p:sp>
      <p:sp>
        <p:nvSpPr>
          <p:cNvPr id="299" name="Google Shape;299;p8"/>
          <p:cNvSpPr/>
          <p:nvPr/>
        </p:nvSpPr>
        <p:spPr>
          <a:xfrm rot="10800000" flipH="1">
            <a:off x="0" y="0"/>
            <a:ext cx="6774075" cy="6858000"/>
          </a:xfrm>
          <a:custGeom>
            <a:avLst/>
            <a:gdLst/>
            <a:ahLst/>
            <a:cxnLst/>
            <a:rect l="l" t="t" r="r" b="b"/>
            <a:pathLst>
              <a:path w="9032100" h="6858000" extrusionOk="0">
                <a:moveTo>
                  <a:pt x="7891921" y="1602751"/>
                </a:moveTo>
                <a:lnTo>
                  <a:pt x="9032100" y="0"/>
                </a:lnTo>
                <a:lnTo>
                  <a:pt x="7880182" y="0"/>
                </a:lnTo>
                <a:lnTo>
                  <a:pt x="7880182" y="1528762"/>
                </a:lnTo>
                <a:close/>
                <a:moveTo>
                  <a:pt x="7880182" y="6858000"/>
                </a:moveTo>
                <a:lnTo>
                  <a:pt x="8725712" y="6858000"/>
                </a:lnTo>
                <a:lnTo>
                  <a:pt x="7891921" y="1602751"/>
                </a:lnTo>
                <a:lnTo>
                  <a:pt x="7880182" y="1619252"/>
                </a:lnTo>
                <a:close/>
                <a:moveTo>
                  <a:pt x="0" y="6858000"/>
                </a:moveTo>
                <a:lnTo>
                  <a:pt x="7880181" y="6858000"/>
                </a:lnTo>
                <a:lnTo>
                  <a:pt x="7880181" y="0"/>
                </a:lnTo>
                <a:lnTo>
                  <a:pt x="0" y="0"/>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orbel"/>
              <a:ea typeface="Corbel"/>
              <a:cs typeface="Corbel"/>
              <a:sym typeface="Corbel"/>
            </a:endParaRPr>
          </a:p>
        </p:txBody>
      </p:sp>
      <p:grpSp>
        <p:nvGrpSpPr>
          <p:cNvPr id="300" name="Google Shape;300;p8"/>
          <p:cNvGrpSpPr/>
          <p:nvPr/>
        </p:nvGrpSpPr>
        <p:grpSpPr>
          <a:xfrm>
            <a:off x="5957000" y="0"/>
            <a:ext cx="1827609" cy="6858001"/>
            <a:chOff x="1320800" y="0"/>
            <a:chExt cx="2436813" cy="6858001"/>
          </a:xfrm>
        </p:grpSpPr>
        <p:sp>
          <p:nvSpPr>
            <p:cNvPr id="301" name="Google Shape;301;p8"/>
            <p:cNvSpPr/>
            <p:nvPr/>
          </p:nvSpPr>
          <p:spPr>
            <a:xfrm>
              <a:off x="1627188" y="0"/>
              <a:ext cx="1122363" cy="5329238"/>
            </a:xfrm>
            <a:custGeom>
              <a:avLst/>
              <a:gdLst/>
              <a:ahLst/>
              <a:cxnLst/>
              <a:rect l="l" t="t" r="r" b="b"/>
              <a:pathLst>
                <a:path w="707" h="3357" extrusionOk="0">
                  <a:moveTo>
                    <a:pt x="0" y="3330"/>
                  </a:moveTo>
                  <a:lnTo>
                    <a:pt x="156" y="3357"/>
                  </a:lnTo>
                  <a:lnTo>
                    <a:pt x="707" y="0"/>
                  </a:lnTo>
                  <a:lnTo>
                    <a:pt x="547" y="0"/>
                  </a:lnTo>
                  <a:lnTo>
                    <a:pt x="0" y="3330"/>
                  </a:lnTo>
                  <a:close/>
                </a:path>
              </a:pathLst>
            </a:custGeom>
            <a:solidFill>
              <a:schemeClr val="accen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302" name="Google Shape;302;p8"/>
            <p:cNvSpPr/>
            <p:nvPr/>
          </p:nvSpPr>
          <p:spPr>
            <a:xfrm>
              <a:off x="1320800" y="0"/>
              <a:ext cx="1117600" cy="5276850"/>
            </a:xfrm>
            <a:custGeom>
              <a:avLst/>
              <a:gdLst/>
              <a:ahLst/>
              <a:cxnLst/>
              <a:rect l="l" t="t" r="r" b="b"/>
              <a:pathLst>
                <a:path w="704" h="3324" extrusionOk="0">
                  <a:moveTo>
                    <a:pt x="704" y="0"/>
                  </a:moveTo>
                  <a:lnTo>
                    <a:pt x="545" y="0"/>
                  </a:lnTo>
                  <a:lnTo>
                    <a:pt x="0" y="3300"/>
                  </a:lnTo>
                  <a:lnTo>
                    <a:pt x="157" y="3324"/>
                  </a:lnTo>
                  <a:lnTo>
                    <a:pt x="704" y="0"/>
                  </a:lnTo>
                  <a:close/>
                </a:path>
              </a:pathLst>
            </a:custGeom>
            <a:solidFill>
              <a:srgbClr val="59595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303" name="Google Shape;303;p8"/>
            <p:cNvSpPr/>
            <p:nvPr/>
          </p:nvSpPr>
          <p:spPr>
            <a:xfrm>
              <a:off x="1320800" y="5238750"/>
              <a:ext cx="1228725" cy="1619250"/>
            </a:xfrm>
            <a:custGeom>
              <a:avLst/>
              <a:gdLst/>
              <a:ahLst/>
              <a:cxnLst/>
              <a:rect l="l" t="t" r="r" b="b"/>
              <a:pathLst>
                <a:path w="774" h="1020" extrusionOk="0">
                  <a:moveTo>
                    <a:pt x="0" y="0"/>
                  </a:moveTo>
                  <a:lnTo>
                    <a:pt x="740" y="1020"/>
                  </a:lnTo>
                  <a:lnTo>
                    <a:pt x="774" y="1020"/>
                  </a:lnTo>
                  <a:lnTo>
                    <a:pt x="0" y="0"/>
                  </a:lnTo>
                  <a:close/>
                </a:path>
              </a:pathLst>
            </a:custGeom>
            <a:solidFill>
              <a:srgbClr val="262626"/>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304" name="Google Shape;304;p8"/>
            <p:cNvSpPr/>
            <p:nvPr/>
          </p:nvSpPr>
          <p:spPr>
            <a:xfrm>
              <a:off x="1627188" y="5291138"/>
              <a:ext cx="1495425" cy="1566863"/>
            </a:xfrm>
            <a:custGeom>
              <a:avLst/>
              <a:gdLst/>
              <a:ahLst/>
              <a:cxnLst/>
              <a:rect l="l" t="t" r="r" b="b"/>
              <a:pathLst>
                <a:path w="942" h="987" extrusionOk="0">
                  <a:moveTo>
                    <a:pt x="0" y="0"/>
                  </a:moveTo>
                  <a:lnTo>
                    <a:pt x="909" y="987"/>
                  </a:lnTo>
                  <a:lnTo>
                    <a:pt x="942" y="987"/>
                  </a:lnTo>
                  <a:lnTo>
                    <a:pt x="0" y="0"/>
                  </a:lnTo>
                  <a:close/>
                </a:path>
              </a:pathLst>
            </a:custGeom>
            <a:solidFill>
              <a:srgbClr val="0B598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305" name="Google Shape;305;p8"/>
            <p:cNvSpPr/>
            <p:nvPr/>
          </p:nvSpPr>
          <p:spPr>
            <a:xfrm>
              <a:off x="1627188" y="5286375"/>
              <a:ext cx="2130425" cy="1571625"/>
            </a:xfrm>
            <a:custGeom>
              <a:avLst/>
              <a:gdLst/>
              <a:ahLst/>
              <a:cxnLst/>
              <a:rect l="l" t="t" r="r" b="b"/>
              <a:pathLst>
                <a:path w="1342" h="990" extrusionOk="0">
                  <a:moveTo>
                    <a:pt x="0" y="3"/>
                  </a:moveTo>
                  <a:lnTo>
                    <a:pt x="942" y="990"/>
                  </a:lnTo>
                  <a:lnTo>
                    <a:pt x="1342" y="990"/>
                  </a:lnTo>
                  <a:lnTo>
                    <a:pt x="156" y="27"/>
                  </a:lnTo>
                  <a:lnTo>
                    <a:pt x="0" y="0"/>
                  </a:lnTo>
                  <a:lnTo>
                    <a:pt x="0" y="3"/>
                  </a:lnTo>
                  <a:close/>
                </a:path>
              </a:pathLst>
            </a:custGeom>
            <a:solidFill>
              <a:srgbClr val="1186C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306" name="Google Shape;306;p8"/>
            <p:cNvSpPr/>
            <p:nvPr/>
          </p:nvSpPr>
          <p:spPr>
            <a:xfrm>
              <a:off x="1320800" y="5238750"/>
              <a:ext cx="1695450" cy="1619250"/>
            </a:xfrm>
            <a:custGeom>
              <a:avLst/>
              <a:gdLst/>
              <a:ahLst/>
              <a:cxnLst/>
              <a:rect l="l" t="t" r="r" b="b"/>
              <a:pathLst>
                <a:path w="1068" h="1020" extrusionOk="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3F3F3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grpSp>
      <p:grpSp>
        <p:nvGrpSpPr>
          <p:cNvPr id="307" name="Google Shape;307;p8"/>
          <p:cNvGrpSpPr/>
          <p:nvPr/>
        </p:nvGrpSpPr>
        <p:grpSpPr>
          <a:xfrm>
            <a:off x="482600" y="646473"/>
            <a:ext cx="5062141" cy="5233796"/>
            <a:chOff x="0" y="3005"/>
            <a:chExt cx="5062141" cy="5233796"/>
          </a:xfrm>
        </p:grpSpPr>
        <p:sp>
          <p:nvSpPr>
            <p:cNvPr id="308" name="Google Shape;308;p8"/>
            <p:cNvSpPr/>
            <p:nvPr/>
          </p:nvSpPr>
          <p:spPr>
            <a:xfrm>
              <a:off x="0" y="3005"/>
              <a:ext cx="5062141" cy="458225"/>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8"/>
            <p:cNvSpPr/>
            <p:nvPr/>
          </p:nvSpPr>
          <p:spPr>
            <a:xfrm>
              <a:off x="138613" y="106106"/>
              <a:ext cx="252270" cy="252024"/>
            </a:xfrm>
            <a:prstGeom prst="rect">
              <a:avLst/>
            </a:prstGeom>
            <a:solidFill>
              <a:schemeClr val="accent2"/>
            </a:solidFill>
            <a:ln w="15875" cap="rnd" cmpd="sng">
              <a:solidFill>
                <a:schemeClr val="lt1">
                  <a:alpha val="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8"/>
            <p:cNvSpPr/>
            <p:nvPr/>
          </p:nvSpPr>
          <p:spPr>
            <a:xfrm>
              <a:off x="529497" y="3005"/>
              <a:ext cx="4445655" cy="61574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8"/>
            <p:cNvSpPr txBox="1"/>
            <p:nvPr/>
          </p:nvSpPr>
          <p:spPr>
            <a:xfrm>
              <a:off x="529497" y="3005"/>
              <a:ext cx="4445655" cy="615740"/>
            </a:xfrm>
            <a:prstGeom prst="rect">
              <a:avLst/>
            </a:prstGeom>
            <a:noFill/>
            <a:ln>
              <a:noFill/>
            </a:ln>
          </p:spPr>
          <p:txBody>
            <a:bodyPr spcFirstLastPara="1" wrap="square" lIns="65150" tIns="65150" rIns="65150" bIns="65150" anchor="ctr" anchorCtr="0">
              <a:noAutofit/>
            </a:bodyPr>
            <a:lstStyle/>
            <a:p>
              <a:pPr marL="0" marR="0" lvl="0" indent="0" algn="l" rtl="0">
                <a:lnSpc>
                  <a:spcPct val="100000"/>
                </a:lnSpc>
                <a:spcBef>
                  <a:spcPts val="0"/>
                </a:spcBef>
                <a:spcAft>
                  <a:spcPts val="0"/>
                </a:spcAft>
                <a:buClr>
                  <a:schemeClr val="dk1"/>
                </a:buClr>
                <a:buSzPts val="1400"/>
                <a:buFont typeface="Corbel"/>
                <a:buNone/>
              </a:pPr>
              <a:r>
                <a:rPr lang="en-US" sz="1400">
                  <a:solidFill>
                    <a:schemeClr val="dk1"/>
                  </a:solidFill>
                  <a:latin typeface="Corbel"/>
                  <a:ea typeface="Corbel"/>
                  <a:cs typeface="Corbel"/>
                  <a:sym typeface="Corbel"/>
                </a:rPr>
                <a:t>CIO: Strategic Oversight and Governance</a:t>
              </a:r>
              <a:r>
                <a:rPr lang="en-US">
                  <a:solidFill>
                    <a:schemeClr val="dk1"/>
                  </a:solidFill>
                  <a:latin typeface="Corbel"/>
                  <a:ea typeface="Corbel"/>
                  <a:cs typeface="Corbel"/>
                  <a:sym typeface="Corbel"/>
                </a:rPr>
                <a:t>, Primary Interface to DMS Board</a:t>
              </a:r>
              <a:endParaRPr/>
            </a:p>
          </p:txBody>
        </p:sp>
        <p:sp>
          <p:nvSpPr>
            <p:cNvPr id="312" name="Google Shape;312;p8"/>
            <p:cNvSpPr/>
            <p:nvPr/>
          </p:nvSpPr>
          <p:spPr>
            <a:xfrm>
              <a:off x="0" y="772681"/>
              <a:ext cx="5062141" cy="458225"/>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8"/>
            <p:cNvSpPr/>
            <p:nvPr/>
          </p:nvSpPr>
          <p:spPr>
            <a:xfrm>
              <a:off x="138613" y="875782"/>
              <a:ext cx="252270" cy="252024"/>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8"/>
            <p:cNvSpPr/>
            <p:nvPr/>
          </p:nvSpPr>
          <p:spPr>
            <a:xfrm>
              <a:off x="529497" y="772681"/>
              <a:ext cx="4445655" cy="61574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8"/>
            <p:cNvSpPr txBox="1"/>
            <p:nvPr/>
          </p:nvSpPr>
          <p:spPr>
            <a:xfrm>
              <a:off x="529497" y="772681"/>
              <a:ext cx="4445655" cy="615740"/>
            </a:xfrm>
            <a:prstGeom prst="rect">
              <a:avLst/>
            </a:prstGeom>
            <a:noFill/>
            <a:ln>
              <a:noFill/>
            </a:ln>
          </p:spPr>
          <p:txBody>
            <a:bodyPr spcFirstLastPara="1" wrap="square" lIns="65150" tIns="65150" rIns="65150" bIns="65150" anchor="ctr" anchorCtr="0">
              <a:noAutofit/>
            </a:bodyPr>
            <a:lstStyle/>
            <a:p>
              <a:pPr marL="0" marR="0" lvl="0" indent="0" algn="l" rtl="0">
                <a:lnSpc>
                  <a:spcPct val="100000"/>
                </a:lnSpc>
                <a:spcBef>
                  <a:spcPts val="0"/>
                </a:spcBef>
                <a:spcAft>
                  <a:spcPts val="0"/>
                </a:spcAft>
                <a:buClr>
                  <a:schemeClr val="dk1"/>
                </a:buClr>
                <a:buSzPts val="1400"/>
                <a:buFont typeface="Corbel"/>
                <a:buNone/>
              </a:pPr>
              <a:r>
                <a:rPr lang="en-US" sz="1400">
                  <a:solidFill>
                    <a:schemeClr val="dk1"/>
                  </a:solidFill>
                  <a:latin typeface="Corbel"/>
                  <a:ea typeface="Corbel"/>
                  <a:cs typeface="Corbel"/>
                  <a:sym typeface="Corbel"/>
                </a:rPr>
                <a:t>IT Operations Lead: Infrastructure management, system access, infrastructure architecture</a:t>
              </a:r>
              <a:endParaRPr/>
            </a:p>
          </p:txBody>
        </p:sp>
        <p:sp>
          <p:nvSpPr>
            <p:cNvPr id="316" name="Google Shape;316;p8"/>
            <p:cNvSpPr/>
            <p:nvPr/>
          </p:nvSpPr>
          <p:spPr>
            <a:xfrm>
              <a:off x="0" y="1542357"/>
              <a:ext cx="5062141" cy="458225"/>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8"/>
            <p:cNvSpPr/>
            <p:nvPr/>
          </p:nvSpPr>
          <p:spPr>
            <a:xfrm>
              <a:off x="138613" y="1645458"/>
              <a:ext cx="252270" cy="252024"/>
            </a:xfrm>
            <a:prstGeom prst="rect">
              <a:avLst/>
            </a:prstGeom>
            <a:blipFill rotWithShape="1">
              <a:blip r:embed="rId5">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8"/>
            <p:cNvSpPr/>
            <p:nvPr/>
          </p:nvSpPr>
          <p:spPr>
            <a:xfrm>
              <a:off x="529497" y="1542357"/>
              <a:ext cx="4445655" cy="61574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8"/>
            <p:cNvSpPr txBox="1"/>
            <p:nvPr/>
          </p:nvSpPr>
          <p:spPr>
            <a:xfrm>
              <a:off x="529497" y="1542357"/>
              <a:ext cx="4445655" cy="615740"/>
            </a:xfrm>
            <a:prstGeom prst="rect">
              <a:avLst/>
            </a:prstGeom>
            <a:noFill/>
            <a:ln>
              <a:noFill/>
            </a:ln>
          </p:spPr>
          <p:txBody>
            <a:bodyPr spcFirstLastPara="1" wrap="square" lIns="65150" tIns="65150" rIns="65150" bIns="65150" anchor="ctr" anchorCtr="0">
              <a:noAutofit/>
            </a:bodyPr>
            <a:lstStyle/>
            <a:p>
              <a:pPr marL="0" marR="0" lvl="0" indent="0" algn="l" rtl="0">
                <a:lnSpc>
                  <a:spcPct val="100000"/>
                </a:lnSpc>
                <a:spcBef>
                  <a:spcPts val="0"/>
                </a:spcBef>
                <a:spcAft>
                  <a:spcPts val="0"/>
                </a:spcAft>
                <a:buClr>
                  <a:schemeClr val="dk1"/>
                </a:buClr>
                <a:buSzPts val="1400"/>
                <a:buFont typeface="Corbel"/>
                <a:buNone/>
              </a:pPr>
              <a:r>
                <a:rPr lang="en-US" sz="1400">
                  <a:solidFill>
                    <a:schemeClr val="dk1"/>
                  </a:solidFill>
                  <a:latin typeface="Corbel"/>
                  <a:ea typeface="Corbel"/>
                  <a:cs typeface="Corbel"/>
                  <a:sym typeface="Corbel"/>
                </a:rPr>
                <a:t>Application Dev Lead: Application development, level 2&amp;3 support, application standards and architecture</a:t>
              </a:r>
              <a:endParaRPr/>
            </a:p>
          </p:txBody>
        </p:sp>
        <p:sp>
          <p:nvSpPr>
            <p:cNvPr id="320" name="Google Shape;320;p8"/>
            <p:cNvSpPr/>
            <p:nvPr/>
          </p:nvSpPr>
          <p:spPr>
            <a:xfrm>
              <a:off x="0" y="2312033"/>
              <a:ext cx="5062141" cy="458225"/>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8"/>
            <p:cNvSpPr/>
            <p:nvPr/>
          </p:nvSpPr>
          <p:spPr>
            <a:xfrm>
              <a:off x="138613" y="2415134"/>
              <a:ext cx="252270" cy="252024"/>
            </a:xfrm>
            <a:prstGeom prst="rect">
              <a:avLst/>
            </a:prstGeom>
            <a:blipFill rotWithShape="1">
              <a:blip r:embed="rId6">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8"/>
            <p:cNvSpPr/>
            <p:nvPr/>
          </p:nvSpPr>
          <p:spPr>
            <a:xfrm>
              <a:off x="529497" y="2312033"/>
              <a:ext cx="4445655" cy="61574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8"/>
            <p:cNvSpPr txBox="1"/>
            <p:nvPr/>
          </p:nvSpPr>
          <p:spPr>
            <a:xfrm>
              <a:off x="529497" y="2312033"/>
              <a:ext cx="4445655" cy="615740"/>
            </a:xfrm>
            <a:prstGeom prst="rect">
              <a:avLst/>
            </a:prstGeom>
            <a:noFill/>
            <a:ln>
              <a:noFill/>
            </a:ln>
          </p:spPr>
          <p:txBody>
            <a:bodyPr spcFirstLastPara="1" wrap="square" lIns="65150" tIns="65150" rIns="65150" bIns="65150" anchor="ctr" anchorCtr="0">
              <a:noAutofit/>
            </a:bodyPr>
            <a:lstStyle/>
            <a:p>
              <a:pPr marL="0" marR="0" lvl="0" indent="0" algn="l" rtl="0">
                <a:lnSpc>
                  <a:spcPct val="100000"/>
                </a:lnSpc>
                <a:spcBef>
                  <a:spcPts val="0"/>
                </a:spcBef>
                <a:spcAft>
                  <a:spcPts val="0"/>
                </a:spcAft>
                <a:buClr>
                  <a:schemeClr val="dk1"/>
                </a:buClr>
                <a:buSzPts val="1400"/>
                <a:buFont typeface="Corbel"/>
                <a:buNone/>
              </a:pPr>
              <a:r>
                <a:rPr lang="en-US" sz="1400">
                  <a:solidFill>
                    <a:schemeClr val="dk1"/>
                  </a:solidFill>
                  <a:latin typeface="Corbel"/>
                  <a:ea typeface="Corbel"/>
                  <a:cs typeface="Corbel"/>
                  <a:sym typeface="Corbel"/>
                </a:rPr>
                <a:t>Help Desk / Tier 1: first line response, handles requests and incidents, triage support requests</a:t>
              </a:r>
              <a:endParaRPr/>
            </a:p>
          </p:txBody>
        </p:sp>
        <p:sp>
          <p:nvSpPr>
            <p:cNvPr id="324" name="Google Shape;324;p8"/>
            <p:cNvSpPr/>
            <p:nvPr/>
          </p:nvSpPr>
          <p:spPr>
            <a:xfrm>
              <a:off x="0" y="3081709"/>
              <a:ext cx="5062141" cy="458225"/>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8"/>
            <p:cNvSpPr/>
            <p:nvPr/>
          </p:nvSpPr>
          <p:spPr>
            <a:xfrm>
              <a:off x="138613" y="3184810"/>
              <a:ext cx="252270" cy="252024"/>
            </a:xfrm>
            <a:prstGeom prst="rect">
              <a:avLst/>
            </a:prstGeom>
            <a:blipFill rotWithShape="1">
              <a:blip r:embed="rId7">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8"/>
            <p:cNvSpPr/>
            <p:nvPr/>
          </p:nvSpPr>
          <p:spPr>
            <a:xfrm>
              <a:off x="529497" y="3081709"/>
              <a:ext cx="4445655" cy="61574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8"/>
            <p:cNvSpPr txBox="1"/>
            <p:nvPr/>
          </p:nvSpPr>
          <p:spPr>
            <a:xfrm>
              <a:off x="529497" y="3081709"/>
              <a:ext cx="4445655" cy="615740"/>
            </a:xfrm>
            <a:prstGeom prst="rect">
              <a:avLst/>
            </a:prstGeom>
            <a:noFill/>
            <a:ln>
              <a:noFill/>
            </a:ln>
          </p:spPr>
          <p:txBody>
            <a:bodyPr spcFirstLastPara="1" wrap="square" lIns="65150" tIns="65150" rIns="65150" bIns="65150" anchor="ctr" anchorCtr="0">
              <a:noAutofit/>
            </a:bodyPr>
            <a:lstStyle/>
            <a:p>
              <a:pPr marL="0" marR="0" lvl="0" indent="0" algn="l" rtl="0">
                <a:lnSpc>
                  <a:spcPct val="100000"/>
                </a:lnSpc>
                <a:spcBef>
                  <a:spcPts val="0"/>
                </a:spcBef>
                <a:spcAft>
                  <a:spcPts val="0"/>
                </a:spcAft>
                <a:buClr>
                  <a:schemeClr val="dk1"/>
                </a:buClr>
                <a:buSzPts val="1400"/>
                <a:buFont typeface="Corbel"/>
                <a:buNone/>
              </a:pPr>
              <a:r>
                <a:rPr lang="en-US" sz="1400">
                  <a:solidFill>
                    <a:schemeClr val="dk1"/>
                  </a:solidFill>
                  <a:latin typeface="Corbel"/>
                  <a:ea typeface="Corbel"/>
                  <a:cs typeface="Corbel"/>
                  <a:sym typeface="Corbel"/>
                </a:rPr>
                <a:t>Committee IT Liaison: one per committee - 2nd level response for area tech issues (specific to shop or area)</a:t>
              </a:r>
              <a:endParaRPr/>
            </a:p>
          </p:txBody>
        </p:sp>
        <p:sp>
          <p:nvSpPr>
            <p:cNvPr id="328" name="Google Shape;328;p8"/>
            <p:cNvSpPr/>
            <p:nvPr/>
          </p:nvSpPr>
          <p:spPr>
            <a:xfrm>
              <a:off x="0" y="3851385"/>
              <a:ext cx="5062141" cy="458225"/>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8"/>
            <p:cNvSpPr/>
            <p:nvPr/>
          </p:nvSpPr>
          <p:spPr>
            <a:xfrm>
              <a:off x="138613" y="3954486"/>
              <a:ext cx="252270" cy="252024"/>
            </a:xfrm>
            <a:prstGeom prst="rect">
              <a:avLst/>
            </a:prstGeom>
            <a:blipFill rotWithShape="1">
              <a:blip r:embed="rId8">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8"/>
            <p:cNvSpPr/>
            <p:nvPr/>
          </p:nvSpPr>
          <p:spPr>
            <a:xfrm>
              <a:off x="529497" y="3851385"/>
              <a:ext cx="4445655" cy="61574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8"/>
            <p:cNvSpPr txBox="1"/>
            <p:nvPr/>
          </p:nvSpPr>
          <p:spPr>
            <a:xfrm>
              <a:off x="529497" y="3851385"/>
              <a:ext cx="4445655" cy="615740"/>
            </a:xfrm>
            <a:prstGeom prst="rect">
              <a:avLst/>
            </a:prstGeom>
            <a:noFill/>
            <a:ln>
              <a:noFill/>
            </a:ln>
          </p:spPr>
          <p:txBody>
            <a:bodyPr spcFirstLastPara="1" wrap="square" lIns="65150" tIns="65150" rIns="65150" bIns="65150" anchor="ctr" anchorCtr="0">
              <a:noAutofit/>
            </a:bodyPr>
            <a:lstStyle/>
            <a:p>
              <a:pPr marL="0" marR="0" lvl="0" indent="0" algn="l" rtl="0">
                <a:lnSpc>
                  <a:spcPct val="100000"/>
                </a:lnSpc>
                <a:spcBef>
                  <a:spcPts val="0"/>
                </a:spcBef>
                <a:spcAft>
                  <a:spcPts val="0"/>
                </a:spcAft>
                <a:buClr>
                  <a:schemeClr val="dk1"/>
                </a:buClr>
                <a:buSzPts val="1400"/>
                <a:buFont typeface="Corbel"/>
                <a:buNone/>
              </a:pPr>
              <a:r>
                <a:rPr lang="en-US" sz="1400">
                  <a:solidFill>
                    <a:schemeClr val="dk1"/>
                  </a:solidFill>
                  <a:latin typeface="Corbel"/>
                  <a:ea typeface="Corbel"/>
                  <a:cs typeface="Corbel"/>
                  <a:sym typeface="Corbel"/>
                </a:rPr>
                <a:t>Application &amp; Systems Coordinator: Process &amp; workflow support for instructors, volunteer and member workflows</a:t>
              </a:r>
              <a:endParaRPr/>
            </a:p>
          </p:txBody>
        </p:sp>
        <p:sp>
          <p:nvSpPr>
            <p:cNvPr id="332" name="Google Shape;332;p8"/>
            <p:cNvSpPr/>
            <p:nvPr/>
          </p:nvSpPr>
          <p:spPr>
            <a:xfrm>
              <a:off x="0" y="4621061"/>
              <a:ext cx="5062141" cy="458225"/>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8"/>
            <p:cNvSpPr/>
            <p:nvPr/>
          </p:nvSpPr>
          <p:spPr>
            <a:xfrm>
              <a:off x="138748" y="4724162"/>
              <a:ext cx="252270" cy="252024"/>
            </a:xfrm>
            <a:prstGeom prst="rect">
              <a:avLst/>
            </a:prstGeom>
            <a:blipFill rotWithShape="1">
              <a:blip r:embed="rId9">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8"/>
            <p:cNvSpPr/>
            <p:nvPr/>
          </p:nvSpPr>
          <p:spPr>
            <a:xfrm>
              <a:off x="529768" y="4621061"/>
              <a:ext cx="4350265" cy="61574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8"/>
            <p:cNvSpPr txBox="1"/>
            <p:nvPr/>
          </p:nvSpPr>
          <p:spPr>
            <a:xfrm>
              <a:off x="529768" y="4621061"/>
              <a:ext cx="4350265" cy="615740"/>
            </a:xfrm>
            <a:prstGeom prst="rect">
              <a:avLst/>
            </a:prstGeom>
            <a:noFill/>
            <a:ln>
              <a:noFill/>
            </a:ln>
          </p:spPr>
          <p:txBody>
            <a:bodyPr spcFirstLastPara="1" wrap="square" lIns="65150" tIns="65150" rIns="65150" bIns="65150" anchor="ctr" anchorCtr="0">
              <a:noAutofit/>
            </a:bodyPr>
            <a:lstStyle/>
            <a:p>
              <a:pPr marL="0" marR="0" lvl="0" indent="0" algn="l" rtl="0">
                <a:lnSpc>
                  <a:spcPct val="100000"/>
                </a:lnSpc>
                <a:spcBef>
                  <a:spcPts val="0"/>
                </a:spcBef>
                <a:spcAft>
                  <a:spcPts val="0"/>
                </a:spcAft>
                <a:buClr>
                  <a:schemeClr val="dk1"/>
                </a:buClr>
                <a:buSzPts val="1400"/>
                <a:buFont typeface="Corbel"/>
                <a:buNone/>
              </a:pPr>
              <a:r>
                <a:rPr lang="en-US" sz="1400">
                  <a:solidFill>
                    <a:schemeClr val="dk1"/>
                  </a:solidFill>
                  <a:latin typeface="Corbel"/>
                  <a:ea typeface="Corbel"/>
                  <a:cs typeface="Corbel"/>
                  <a:sym typeface="Corbel"/>
                </a:rPr>
                <a:t>Communications &amp; Content Admin / Internal Platforms Support: Calendars, Websites, Confluence, documentation</a:t>
              </a: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9"/>
        <p:cNvGrpSpPr/>
        <p:nvPr/>
      </p:nvGrpSpPr>
      <p:grpSpPr>
        <a:xfrm>
          <a:off x="0" y="0"/>
          <a:ext cx="0" cy="0"/>
          <a:chOff x="0" y="0"/>
          <a:chExt cx="0" cy="0"/>
        </a:xfrm>
      </p:grpSpPr>
      <p:sp>
        <p:nvSpPr>
          <p:cNvPr id="340" name="Google Shape;340;p9"/>
          <p:cNvSpPr/>
          <p:nvPr/>
        </p:nvSpPr>
        <p:spPr>
          <a:xfrm>
            <a:off x="5802229" y="1"/>
            <a:ext cx="3341771" cy="6858000"/>
          </a:xfrm>
          <a:prstGeom prst="rect">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341" name="Google Shape;341;p9"/>
          <p:cNvSpPr txBox="1">
            <a:spLocks noGrp="1"/>
          </p:cNvSpPr>
          <p:nvPr>
            <p:ph type="title"/>
          </p:nvPr>
        </p:nvSpPr>
        <p:spPr>
          <a:xfrm>
            <a:off x="6737888" y="1074392"/>
            <a:ext cx="2258878" cy="4377961"/>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0000"/>
              </a:buClr>
              <a:buSzPts val="3200"/>
              <a:buFont typeface="Corbel"/>
              <a:buNone/>
            </a:pPr>
            <a:r>
              <a:rPr lang="en-US" sz="3200">
                <a:solidFill>
                  <a:srgbClr val="000000"/>
                </a:solidFill>
              </a:rPr>
              <a:t>IT Landscape Assessment</a:t>
            </a:r>
            <a:endParaRPr/>
          </a:p>
        </p:txBody>
      </p:sp>
      <p:sp>
        <p:nvSpPr>
          <p:cNvPr id="342" name="Google Shape;342;p9"/>
          <p:cNvSpPr/>
          <p:nvPr/>
        </p:nvSpPr>
        <p:spPr>
          <a:xfrm rot="10800000" flipH="1">
            <a:off x="0" y="0"/>
            <a:ext cx="6774075" cy="6858000"/>
          </a:xfrm>
          <a:custGeom>
            <a:avLst/>
            <a:gdLst/>
            <a:ahLst/>
            <a:cxnLst/>
            <a:rect l="l" t="t" r="r" b="b"/>
            <a:pathLst>
              <a:path w="9032100" h="6858000" extrusionOk="0">
                <a:moveTo>
                  <a:pt x="7891921" y="1602751"/>
                </a:moveTo>
                <a:lnTo>
                  <a:pt x="9032100" y="0"/>
                </a:lnTo>
                <a:lnTo>
                  <a:pt x="7880182" y="0"/>
                </a:lnTo>
                <a:lnTo>
                  <a:pt x="7880182" y="1528762"/>
                </a:lnTo>
                <a:close/>
                <a:moveTo>
                  <a:pt x="7880182" y="6858000"/>
                </a:moveTo>
                <a:lnTo>
                  <a:pt x="8725712" y="6858000"/>
                </a:lnTo>
                <a:lnTo>
                  <a:pt x="7891921" y="1602751"/>
                </a:lnTo>
                <a:lnTo>
                  <a:pt x="7880182" y="1619252"/>
                </a:lnTo>
                <a:close/>
                <a:moveTo>
                  <a:pt x="0" y="6858000"/>
                </a:moveTo>
                <a:lnTo>
                  <a:pt x="7880181" y="6858000"/>
                </a:lnTo>
                <a:lnTo>
                  <a:pt x="7880181" y="0"/>
                </a:lnTo>
                <a:lnTo>
                  <a:pt x="0" y="0"/>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orbel"/>
              <a:ea typeface="Corbel"/>
              <a:cs typeface="Corbel"/>
              <a:sym typeface="Corbel"/>
            </a:endParaRPr>
          </a:p>
        </p:txBody>
      </p:sp>
      <p:grpSp>
        <p:nvGrpSpPr>
          <p:cNvPr id="343" name="Google Shape;343;p9"/>
          <p:cNvGrpSpPr/>
          <p:nvPr/>
        </p:nvGrpSpPr>
        <p:grpSpPr>
          <a:xfrm>
            <a:off x="5957000" y="0"/>
            <a:ext cx="1827609" cy="6858001"/>
            <a:chOff x="1320800" y="0"/>
            <a:chExt cx="2436813" cy="6858001"/>
          </a:xfrm>
        </p:grpSpPr>
        <p:sp>
          <p:nvSpPr>
            <p:cNvPr id="344" name="Google Shape;344;p9"/>
            <p:cNvSpPr/>
            <p:nvPr/>
          </p:nvSpPr>
          <p:spPr>
            <a:xfrm>
              <a:off x="1627188" y="0"/>
              <a:ext cx="1122363" cy="5329238"/>
            </a:xfrm>
            <a:custGeom>
              <a:avLst/>
              <a:gdLst/>
              <a:ahLst/>
              <a:cxnLst/>
              <a:rect l="l" t="t" r="r" b="b"/>
              <a:pathLst>
                <a:path w="707" h="3357" extrusionOk="0">
                  <a:moveTo>
                    <a:pt x="0" y="3330"/>
                  </a:moveTo>
                  <a:lnTo>
                    <a:pt x="156" y="3357"/>
                  </a:lnTo>
                  <a:lnTo>
                    <a:pt x="707" y="0"/>
                  </a:lnTo>
                  <a:lnTo>
                    <a:pt x="547" y="0"/>
                  </a:lnTo>
                  <a:lnTo>
                    <a:pt x="0" y="3330"/>
                  </a:lnTo>
                  <a:close/>
                </a:path>
              </a:pathLst>
            </a:custGeom>
            <a:solidFill>
              <a:schemeClr val="accen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345" name="Google Shape;345;p9"/>
            <p:cNvSpPr/>
            <p:nvPr/>
          </p:nvSpPr>
          <p:spPr>
            <a:xfrm>
              <a:off x="1320800" y="0"/>
              <a:ext cx="1117600" cy="5276850"/>
            </a:xfrm>
            <a:custGeom>
              <a:avLst/>
              <a:gdLst/>
              <a:ahLst/>
              <a:cxnLst/>
              <a:rect l="l" t="t" r="r" b="b"/>
              <a:pathLst>
                <a:path w="704" h="3324" extrusionOk="0">
                  <a:moveTo>
                    <a:pt x="704" y="0"/>
                  </a:moveTo>
                  <a:lnTo>
                    <a:pt x="545" y="0"/>
                  </a:lnTo>
                  <a:lnTo>
                    <a:pt x="0" y="3300"/>
                  </a:lnTo>
                  <a:lnTo>
                    <a:pt x="157" y="3324"/>
                  </a:lnTo>
                  <a:lnTo>
                    <a:pt x="704" y="0"/>
                  </a:lnTo>
                  <a:close/>
                </a:path>
              </a:pathLst>
            </a:custGeom>
            <a:solidFill>
              <a:srgbClr val="59595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346" name="Google Shape;346;p9"/>
            <p:cNvSpPr/>
            <p:nvPr/>
          </p:nvSpPr>
          <p:spPr>
            <a:xfrm>
              <a:off x="1320800" y="5238750"/>
              <a:ext cx="1228725" cy="1619250"/>
            </a:xfrm>
            <a:custGeom>
              <a:avLst/>
              <a:gdLst/>
              <a:ahLst/>
              <a:cxnLst/>
              <a:rect l="l" t="t" r="r" b="b"/>
              <a:pathLst>
                <a:path w="774" h="1020" extrusionOk="0">
                  <a:moveTo>
                    <a:pt x="0" y="0"/>
                  </a:moveTo>
                  <a:lnTo>
                    <a:pt x="740" y="1020"/>
                  </a:lnTo>
                  <a:lnTo>
                    <a:pt x="774" y="1020"/>
                  </a:lnTo>
                  <a:lnTo>
                    <a:pt x="0" y="0"/>
                  </a:lnTo>
                  <a:close/>
                </a:path>
              </a:pathLst>
            </a:custGeom>
            <a:solidFill>
              <a:srgbClr val="262626"/>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347" name="Google Shape;347;p9"/>
            <p:cNvSpPr/>
            <p:nvPr/>
          </p:nvSpPr>
          <p:spPr>
            <a:xfrm>
              <a:off x="1627188" y="5291138"/>
              <a:ext cx="1495425" cy="1566863"/>
            </a:xfrm>
            <a:custGeom>
              <a:avLst/>
              <a:gdLst/>
              <a:ahLst/>
              <a:cxnLst/>
              <a:rect l="l" t="t" r="r" b="b"/>
              <a:pathLst>
                <a:path w="942" h="987" extrusionOk="0">
                  <a:moveTo>
                    <a:pt x="0" y="0"/>
                  </a:moveTo>
                  <a:lnTo>
                    <a:pt x="909" y="987"/>
                  </a:lnTo>
                  <a:lnTo>
                    <a:pt x="942" y="987"/>
                  </a:lnTo>
                  <a:lnTo>
                    <a:pt x="0" y="0"/>
                  </a:lnTo>
                  <a:close/>
                </a:path>
              </a:pathLst>
            </a:custGeom>
            <a:solidFill>
              <a:srgbClr val="0B598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348" name="Google Shape;348;p9"/>
            <p:cNvSpPr/>
            <p:nvPr/>
          </p:nvSpPr>
          <p:spPr>
            <a:xfrm>
              <a:off x="1627188" y="5286375"/>
              <a:ext cx="2130425" cy="1571625"/>
            </a:xfrm>
            <a:custGeom>
              <a:avLst/>
              <a:gdLst/>
              <a:ahLst/>
              <a:cxnLst/>
              <a:rect l="l" t="t" r="r" b="b"/>
              <a:pathLst>
                <a:path w="1342" h="990" extrusionOk="0">
                  <a:moveTo>
                    <a:pt x="0" y="3"/>
                  </a:moveTo>
                  <a:lnTo>
                    <a:pt x="942" y="990"/>
                  </a:lnTo>
                  <a:lnTo>
                    <a:pt x="1342" y="990"/>
                  </a:lnTo>
                  <a:lnTo>
                    <a:pt x="156" y="27"/>
                  </a:lnTo>
                  <a:lnTo>
                    <a:pt x="0" y="0"/>
                  </a:lnTo>
                  <a:lnTo>
                    <a:pt x="0" y="3"/>
                  </a:lnTo>
                  <a:close/>
                </a:path>
              </a:pathLst>
            </a:custGeom>
            <a:solidFill>
              <a:srgbClr val="1186C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349" name="Google Shape;349;p9"/>
            <p:cNvSpPr/>
            <p:nvPr/>
          </p:nvSpPr>
          <p:spPr>
            <a:xfrm>
              <a:off x="1320800" y="5238750"/>
              <a:ext cx="1695450" cy="1619250"/>
            </a:xfrm>
            <a:custGeom>
              <a:avLst/>
              <a:gdLst/>
              <a:ahLst/>
              <a:cxnLst/>
              <a:rect l="l" t="t" r="r" b="b"/>
              <a:pathLst>
                <a:path w="1068" h="1020" extrusionOk="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3F3F3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grpSp>
      <p:grpSp>
        <p:nvGrpSpPr>
          <p:cNvPr id="350" name="Google Shape;350;p9"/>
          <p:cNvGrpSpPr/>
          <p:nvPr/>
        </p:nvGrpSpPr>
        <p:grpSpPr>
          <a:xfrm>
            <a:off x="482600" y="643915"/>
            <a:ext cx="5062141" cy="5238912"/>
            <a:chOff x="0" y="447"/>
            <a:chExt cx="5062141" cy="5238912"/>
          </a:xfrm>
        </p:grpSpPr>
        <p:sp>
          <p:nvSpPr>
            <p:cNvPr id="351" name="Google Shape;351;p9"/>
            <p:cNvSpPr/>
            <p:nvPr/>
          </p:nvSpPr>
          <p:spPr>
            <a:xfrm>
              <a:off x="0" y="447"/>
              <a:ext cx="5062141" cy="616342"/>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9"/>
            <p:cNvSpPr/>
            <p:nvPr/>
          </p:nvSpPr>
          <p:spPr>
            <a:xfrm>
              <a:off x="186443" y="139124"/>
              <a:ext cx="338988" cy="338988"/>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9"/>
            <p:cNvSpPr/>
            <p:nvPr/>
          </p:nvSpPr>
          <p:spPr>
            <a:xfrm>
              <a:off x="711875" y="447"/>
              <a:ext cx="4350265" cy="61634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9"/>
            <p:cNvSpPr txBox="1"/>
            <p:nvPr/>
          </p:nvSpPr>
          <p:spPr>
            <a:xfrm>
              <a:off x="711875" y="447"/>
              <a:ext cx="4350265" cy="616342"/>
            </a:xfrm>
            <a:prstGeom prst="rect">
              <a:avLst/>
            </a:prstGeom>
            <a:noFill/>
            <a:ln>
              <a:noFill/>
            </a:ln>
          </p:spPr>
          <p:txBody>
            <a:bodyPr spcFirstLastPara="1" wrap="square" lIns="65225" tIns="65225" rIns="65225" bIns="65225" anchor="ctr" anchorCtr="0">
              <a:noAutofit/>
            </a:bodyPr>
            <a:lstStyle/>
            <a:p>
              <a:pPr marL="0" marR="0" lvl="0" indent="0" algn="l" rtl="0">
                <a:lnSpc>
                  <a:spcPct val="90000"/>
                </a:lnSpc>
                <a:spcBef>
                  <a:spcPts val="0"/>
                </a:spcBef>
                <a:spcAft>
                  <a:spcPts val="0"/>
                </a:spcAft>
                <a:buClr>
                  <a:schemeClr val="dk1"/>
                </a:buClr>
                <a:buSzPts val="1500"/>
                <a:buFont typeface="Corbel"/>
                <a:buNone/>
              </a:pPr>
              <a:r>
                <a:rPr lang="en-US" sz="1500">
                  <a:solidFill>
                    <a:schemeClr val="dk1"/>
                  </a:solidFill>
                  <a:latin typeface="Corbel"/>
                  <a:ea typeface="Corbel"/>
                  <a:cs typeface="Corbel"/>
                  <a:sym typeface="Corbel"/>
                </a:rPr>
                <a:t>Hardware Inventory: Outdated or out of support OS versions</a:t>
              </a:r>
              <a:endParaRPr/>
            </a:p>
          </p:txBody>
        </p:sp>
        <p:sp>
          <p:nvSpPr>
            <p:cNvPr id="355" name="Google Shape;355;p9"/>
            <p:cNvSpPr/>
            <p:nvPr/>
          </p:nvSpPr>
          <p:spPr>
            <a:xfrm>
              <a:off x="0" y="770876"/>
              <a:ext cx="5062141" cy="616342"/>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9"/>
            <p:cNvSpPr/>
            <p:nvPr/>
          </p:nvSpPr>
          <p:spPr>
            <a:xfrm>
              <a:off x="186443" y="909553"/>
              <a:ext cx="338988" cy="338988"/>
            </a:xfrm>
            <a:prstGeom prst="rect">
              <a:avLst/>
            </a:prstGeom>
            <a:blipFill rotWithShape="1">
              <a:blip r:embed="rId5">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9"/>
            <p:cNvSpPr/>
            <p:nvPr/>
          </p:nvSpPr>
          <p:spPr>
            <a:xfrm>
              <a:off x="711875" y="770876"/>
              <a:ext cx="4350265" cy="61634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9"/>
            <p:cNvSpPr txBox="1"/>
            <p:nvPr/>
          </p:nvSpPr>
          <p:spPr>
            <a:xfrm>
              <a:off x="711875" y="770876"/>
              <a:ext cx="4350265" cy="616342"/>
            </a:xfrm>
            <a:prstGeom prst="rect">
              <a:avLst/>
            </a:prstGeom>
            <a:noFill/>
            <a:ln>
              <a:noFill/>
            </a:ln>
          </p:spPr>
          <p:txBody>
            <a:bodyPr spcFirstLastPara="1" wrap="square" lIns="65225" tIns="65225" rIns="65225" bIns="65225" anchor="ctr" anchorCtr="0">
              <a:noAutofit/>
            </a:bodyPr>
            <a:lstStyle/>
            <a:p>
              <a:pPr marL="0" marR="0" lvl="0" indent="0" algn="l" rtl="0">
                <a:lnSpc>
                  <a:spcPct val="90000"/>
                </a:lnSpc>
                <a:spcBef>
                  <a:spcPts val="0"/>
                </a:spcBef>
                <a:spcAft>
                  <a:spcPts val="0"/>
                </a:spcAft>
                <a:buClr>
                  <a:schemeClr val="dk1"/>
                </a:buClr>
                <a:buSzPts val="1500"/>
                <a:buFont typeface="Corbel"/>
                <a:buNone/>
              </a:pPr>
              <a:r>
                <a:rPr lang="en-US" sz="1500">
                  <a:solidFill>
                    <a:schemeClr val="dk1"/>
                  </a:solidFill>
                  <a:latin typeface="Corbel"/>
                  <a:ea typeface="Corbel"/>
                  <a:cs typeface="Corbel"/>
                  <a:sym typeface="Corbel"/>
                </a:rPr>
                <a:t>Backup Strategy: Minimal – Only ad-hoc backups</a:t>
              </a:r>
              <a:endParaRPr/>
            </a:p>
          </p:txBody>
        </p:sp>
        <p:sp>
          <p:nvSpPr>
            <p:cNvPr id="359" name="Google Shape;359;p9"/>
            <p:cNvSpPr/>
            <p:nvPr/>
          </p:nvSpPr>
          <p:spPr>
            <a:xfrm>
              <a:off x="0" y="1541304"/>
              <a:ext cx="5062141" cy="616342"/>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9"/>
            <p:cNvSpPr/>
            <p:nvPr/>
          </p:nvSpPr>
          <p:spPr>
            <a:xfrm>
              <a:off x="186443" y="1679981"/>
              <a:ext cx="338988" cy="338988"/>
            </a:xfrm>
            <a:prstGeom prst="rect">
              <a:avLst/>
            </a:prstGeom>
            <a:blipFill rotWithShape="1">
              <a:blip r:embed="rId6">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9"/>
            <p:cNvSpPr/>
            <p:nvPr/>
          </p:nvSpPr>
          <p:spPr>
            <a:xfrm>
              <a:off x="711875" y="1541304"/>
              <a:ext cx="4350265" cy="61634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9"/>
            <p:cNvSpPr txBox="1"/>
            <p:nvPr/>
          </p:nvSpPr>
          <p:spPr>
            <a:xfrm>
              <a:off x="711875" y="1541304"/>
              <a:ext cx="4350265" cy="616342"/>
            </a:xfrm>
            <a:prstGeom prst="rect">
              <a:avLst/>
            </a:prstGeom>
            <a:noFill/>
            <a:ln>
              <a:noFill/>
            </a:ln>
          </p:spPr>
          <p:txBody>
            <a:bodyPr spcFirstLastPara="1" wrap="square" lIns="65225" tIns="65225" rIns="65225" bIns="65225" anchor="ctr" anchorCtr="0">
              <a:noAutofit/>
            </a:bodyPr>
            <a:lstStyle/>
            <a:p>
              <a:pPr marL="0" marR="0" lvl="0" indent="0" algn="l" rtl="0">
                <a:lnSpc>
                  <a:spcPct val="90000"/>
                </a:lnSpc>
                <a:spcBef>
                  <a:spcPts val="0"/>
                </a:spcBef>
                <a:spcAft>
                  <a:spcPts val="0"/>
                </a:spcAft>
                <a:buClr>
                  <a:schemeClr val="dk1"/>
                </a:buClr>
                <a:buSzPts val="1500"/>
                <a:buFont typeface="Corbel"/>
                <a:buNone/>
              </a:pPr>
              <a:r>
                <a:rPr lang="en-US" sz="1500">
                  <a:solidFill>
                    <a:schemeClr val="dk1"/>
                  </a:solidFill>
                  <a:latin typeface="Corbel"/>
                  <a:ea typeface="Corbel"/>
                  <a:cs typeface="Corbel"/>
                  <a:sym typeface="Corbel"/>
                </a:rPr>
                <a:t>Internet &amp; Wi-Fi: Unreliable – Needs assessment</a:t>
              </a:r>
              <a:endParaRPr/>
            </a:p>
          </p:txBody>
        </p:sp>
        <p:sp>
          <p:nvSpPr>
            <p:cNvPr id="363" name="Google Shape;363;p9"/>
            <p:cNvSpPr/>
            <p:nvPr/>
          </p:nvSpPr>
          <p:spPr>
            <a:xfrm>
              <a:off x="0" y="2311732"/>
              <a:ext cx="5062141" cy="616342"/>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9"/>
            <p:cNvSpPr/>
            <p:nvPr/>
          </p:nvSpPr>
          <p:spPr>
            <a:xfrm>
              <a:off x="186443" y="2450409"/>
              <a:ext cx="338988" cy="338988"/>
            </a:xfrm>
            <a:prstGeom prst="rect">
              <a:avLst/>
            </a:prstGeom>
            <a:blipFill rotWithShape="1">
              <a:blip r:embed="rId7">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9"/>
            <p:cNvSpPr/>
            <p:nvPr/>
          </p:nvSpPr>
          <p:spPr>
            <a:xfrm>
              <a:off x="711875" y="2311732"/>
              <a:ext cx="4350265" cy="61634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9"/>
            <p:cNvSpPr txBox="1"/>
            <p:nvPr/>
          </p:nvSpPr>
          <p:spPr>
            <a:xfrm>
              <a:off x="711875" y="2311732"/>
              <a:ext cx="4350265" cy="616342"/>
            </a:xfrm>
            <a:prstGeom prst="rect">
              <a:avLst/>
            </a:prstGeom>
            <a:noFill/>
            <a:ln>
              <a:noFill/>
            </a:ln>
          </p:spPr>
          <p:txBody>
            <a:bodyPr spcFirstLastPara="1" wrap="square" lIns="65225" tIns="65225" rIns="65225" bIns="65225" anchor="ctr" anchorCtr="0">
              <a:noAutofit/>
            </a:bodyPr>
            <a:lstStyle/>
            <a:p>
              <a:pPr marL="0" marR="0" lvl="0" indent="0" algn="l" rtl="0">
                <a:lnSpc>
                  <a:spcPct val="90000"/>
                </a:lnSpc>
                <a:spcBef>
                  <a:spcPts val="0"/>
                </a:spcBef>
                <a:spcAft>
                  <a:spcPts val="0"/>
                </a:spcAft>
                <a:buClr>
                  <a:schemeClr val="dk1"/>
                </a:buClr>
                <a:buSzPts val="1500"/>
                <a:buFont typeface="Corbel"/>
                <a:buNone/>
              </a:pPr>
              <a:r>
                <a:rPr lang="en-US" sz="1500">
                  <a:solidFill>
                    <a:schemeClr val="dk1"/>
                  </a:solidFill>
                  <a:latin typeface="Corbel"/>
                  <a:ea typeface="Corbel"/>
                  <a:cs typeface="Corbel"/>
                  <a:sym typeface="Corbel"/>
                </a:rPr>
                <a:t>Security: Lacking – No password policies, no single IDP, etc</a:t>
              </a:r>
              <a:endParaRPr sz="1500">
                <a:solidFill>
                  <a:schemeClr val="dk1"/>
                </a:solidFill>
                <a:latin typeface="Corbel"/>
                <a:ea typeface="Corbel"/>
                <a:cs typeface="Corbel"/>
                <a:sym typeface="Corbel"/>
              </a:endParaRPr>
            </a:p>
          </p:txBody>
        </p:sp>
        <p:sp>
          <p:nvSpPr>
            <p:cNvPr id="367" name="Google Shape;367;p9"/>
            <p:cNvSpPr/>
            <p:nvPr/>
          </p:nvSpPr>
          <p:spPr>
            <a:xfrm>
              <a:off x="0" y="3082160"/>
              <a:ext cx="5062141" cy="616342"/>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9"/>
            <p:cNvSpPr/>
            <p:nvPr/>
          </p:nvSpPr>
          <p:spPr>
            <a:xfrm>
              <a:off x="186443" y="3220838"/>
              <a:ext cx="338988" cy="338988"/>
            </a:xfrm>
            <a:prstGeom prst="rect">
              <a:avLst/>
            </a:prstGeom>
            <a:blipFill rotWithShape="1">
              <a:blip r:embed="rId8">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9"/>
            <p:cNvSpPr/>
            <p:nvPr/>
          </p:nvSpPr>
          <p:spPr>
            <a:xfrm>
              <a:off x="711875" y="3082160"/>
              <a:ext cx="4350265" cy="61634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9"/>
            <p:cNvSpPr txBox="1"/>
            <p:nvPr/>
          </p:nvSpPr>
          <p:spPr>
            <a:xfrm>
              <a:off x="711875" y="3082160"/>
              <a:ext cx="4350265" cy="616342"/>
            </a:xfrm>
            <a:prstGeom prst="rect">
              <a:avLst/>
            </a:prstGeom>
            <a:noFill/>
            <a:ln>
              <a:noFill/>
            </a:ln>
          </p:spPr>
          <p:txBody>
            <a:bodyPr spcFirstLastPara="1" wrap="square" lIns="65225" tIns="65225" rIns="65225" bIns="65225" anchor="ctr" anchorCtr="0">
              <a:noAutofit/>
            </a:bodyPr>
            <a:lstStyle/>
            <a:p>
              <a:pPr marL="0" marR="0" lvl="0" indent="0" algn="l" rtl="0">
                <a:lnSpc>
                  <a:spcPct val="90000"/>
                </a:lnSpc>
                <a:spcBef>
                  <a:spcPts val="0"/>
                </a:spcBef>
                <a:spcAft>
                  <a:spcPts val="0"/>
                </a:spcAft>
                <a:buClr>
                  <a:schemeClr val="dk1"/>
                </a:buClr>
                <a:buSzPts val="1500"/>
                <a:buFont typeface="Corbel"/>
                <a:buNone/>
              </a:pPr>
              <a:r>
                <a:rPr lang="en-US" sz="1500">
                  <a:solidFill>
                    <a:schemeClr val="dk1"/>
                  </a:solidFill>
                  <a:latin typeface="Corbel"/>
                  <a:ea typeface="Corbel"/>
                  <a:cs typeface="Corbel"/>
                  <a:sym typeface="Corbel"/>
                </a:rPr>
                <a:t>Website: Functional – Needs mobile responsiveness, redesign and performance optimization, Security Issues</a:t>
              </a:r>
              <a:endParaRPr/>
            </a:p>
          </p:txBody>
        </p:sp>
        <p:sp>
          <p:nvSpPr>
            <p:cNvPr id="371" name="Google Shape;371;p9"/>
            <p:cNvSpPr/>
            <p:nvPr/>
          </p:nvSpPr>
          <p:spPr>
            <a:xfrm>
              <a:off x="0" y="3852589"/>
              <a:ext cx="5062141" cy="616342"/>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9"/>
            <p:cNvSpPr/>
            <p:nvPr/>
          </p:nvSpPr>
          <p:spPr>
            <a:xfrm>
              <a:off x="186443" y="3991266"/>
              <a:ext cx="338988" cy="338988"/>
            </a:xfrm>
            <a:prstGeom prst="rect">
              <a:avLst/>
            </a:prstGeom>
            <a:blipFill rotWithShape="1">
              <a:blip r:embed="rId9">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9"/>
            <p:cNvSpPr/>
            <p:nvPr/>
          </p:nvSpPr>
          <p:spPr>
            <a:xfrm>
              <a:off x="711875" y="3852589"/>
              <a:ext cx="4350265" cy="61634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9"/>
            <p:cNvSpPr txBox="1"/>
            <p:nvPr/>
          </p:nvSpPr>
          <p:spPr>
            <a:xfrm>
              <a:off x="711875" y="3852589"/>
              <a:ext cx="4350265" cy="616342"/>
            </a:xfrm>
            <a:prstGeom prst="rect">
              <a:avLst/>
            </a:prstGeom>
            <a:noFill/>
            <a:ln>
              <a:noFill/>
            </a:ln>
          </p:spPr>
          <p:txBody>
            <a:bodyPr spcFirstLastPara="1" wrap="square" lIns="65225" tIns="65225" rIns="65225" bIns="65225" anchor="ctr" anchorCtr="0">
              <a:noAutofit/>
            </a:bodyPr>
            <a:lstStyle/>
            <a:p>
              <a:pPr marL="0" marR="0" lvl="0" indent="0" algn="l" rtl="0">
                <a:lnSpc>
                  <a:spcPct val="90000"/>
                </a:lnSpc>
                <a:spcBef>
                  <a:spcPts val="0"/>
                </a:spcBef>
                <a:spcAft>
                  <a:spcPts val="0"/>
                </a:spcAft>
                <a:buClr>
                  <a:schemeClr val="dk1"/>
                </a:buClr>
                <a:buSzPts val="1500"/>
                <a:buFont typeface="Corbel"/>
                <a:buNone/>
              </a:pPr>
              <a:r>
                <a:rPr lang="en-US" sz="1500">
                  <a:solidFill>
                    <a:schemeClr val="dk1"/>
                  </a:solidFill>
                  <a:latin typeface="Corbel"/>
                  <a:ea typeface="Corbel"/>
                  <a:cs typeface="Corbel"/>
                  <a:sym typeface="Corbel"/>
                </a:rPr>
                <a:t>ISP: Opportunity to optimize cost basis, multiple hosing environments</a:t>
              </a:r>
              <a:endParaRPr/>
            </a:p>
          </p:txBody>
        </p:sp>
        <p:sp>
          <p:nvSpPr>
            <p:cNvPr id="375" name="Google Shape;375;p9"/>
            <p:cNvSpPr/>
            <p:nvPr/>
          </p:nvSpPr>
          <p:spPr>
            <a:xfrm>
              <a:off x="0" y="4623017"/>
              <a:ext cx="5062141" cy="616342"/>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9"/>
            <p:cNvSpPr/>
            <p:nvPr/>
          </p:nvSpPr>
          <p:spPr>
            <a:xfrm>
              <a:off x="186443" y="4761694"/>
              <a:ext cx="338988" cy="338988"/>
            </a:xfrm>
            <a:prstGeom prst="rect">
              <a:avLst/>
            </a:prstGeom>
            <a:blipFill rotWithShape="1">
              <a:blip r:embed="rId10">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9"/>
            <p:cNvSpPr/>
            <p:nvPr/>
          </p:nvSpPr>
          <p:spPr>
            <a:xfrm>
              <a:off x="711875" y="4623017"/>
              <a:ext cx="4350265" cy="61634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9"/>
            <p:cNvSpPr txBox="1"/>
            <p:nvPr/>
          </p:nvSpPr>
          <p:spPr>
            <a:xfrm>
              <a:off x="711875" y="4623017"/>
              <a:ext cx="4350265" cy="616342"/>
            </a:xfrm>
            <a:prstGeom prst="rect">
              <a:avLst/>
            </a:prstGeom>
            <a:noFill/>
            <a:ln>
              <a:noFill/>
            </a:ln>
          </p:spPr>
          <p:txBody>
            <a:bodyPr spcFirstLastPara="1" wrap="square" lIns="65225" tIns="65225" rIns="65225" bIns="65225" anchor="ctr" anchorCtr="0">
              <a:noAutofit/>
            </a:bodyPr>
            <a:lstStyle/>
            <a:p>
              <a:pPr marL="0" marR="0" lvl="0" indent="0" algn="l" rtl="0">
                <a:lnSpc>
                  <a:spcPct val="90000"/>
                </a:lnSpc>
                <a:spcBef>
                  <a:spcPts val="0"/>
                </a:spcBef>
                <a:spcAft>
                  <a:spcPts val="0"/>
                </a:spcAft>
                <a:buClr>
                  <a:schemeClr val="dk1"/>
                </a:buClr>
                <a:buSzPts val="1500"/>
                <a:buFont typeface="Corbel"/>
                <a:buNone/>
              </a:pPr>
              <a:r>
                <a:rPr lang="en-US" sz="1500">
                  <a:solidFill>
                    <a:schemeClr val="dk1"/>
                  </a:solidFill>
                  <a:latin typeface="Corbel"/>
                  <a:ea typeface="Corbel"/>
                  <a:cs typeface="Corbel"/>
                  <a:sym typeface="Corbel"/>
                </a:rPr>
                <a:t>Support Process: Informal – No ticket tracking</a:t>
              </a: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g372c45a9c07_0_12"/>
          <p:cNvSpPr txBox="1">
            <a:spLocks noGrp="1"/>
          </p:cNvSpPr>
          <p:nvPr>
            <p:ph type="title"/>
          </p:nvPr>
        </p:nvSpPr>
        <p:spPr>
          <a:xfrm>
            <a:off x="982125" y="324150"/>
            <a:ext cx="7704600" cy="7668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u="sng">
                <a:solidFill>
                  <a:schemeClr val="hlink"/>
                </a:solidFill>
                <a:hlinkClick r:id="rId3"/>
              </a:rPr>
              <a:t>CIO Role Overview</a:t>
            </a:r>
            <a:endParaRPr/>
          </a:p>
        </p:txBody>
      </p:sp>
      <p:sp>
        <p:nvSpPr>
          <p:cNvPr id="384" name="Google Shape;384;g372c45a9c07_0_12"/>
          <p:cNvSpPr txBox="1">
            <a:spLocks noGrp="1"/>
          </p:cNvSpPr>
          <p:nvPr>
            <p:ph type="body" idx="1"/>
          </p:nvPr>
        </p:nvSpPr>
        <p:spPr>
          <a:xfrm>
            <a:off x="982125" y="1277150"/>
            <a:ext cx="7704600" cy="4722600"/>
          </a:xfrm>
          <a:prstGeom prst="rect">
            <a:avLst/>
          </a:prstGeom>
        </p:spPr>
        <p:txBody>
          <a:bodyPr spcFirstLastPara="1" wrap="square" lIns="91425" tIns="45700" rIns="91425" bIns="45700" anchor="ctr" anchorCtr="0">
            <a:normAutofit lnSpcReduction="10000"/>
          </a:bodyPr>
          <a:lstStyle/>
          <a:p>
            <a:pPr marL="457200" lvl="0" indent="-381904" algn="l" rtl="0">
              <a:lnSpc>
                <a:spcPct val="115000"/>
              </a:lnSpc>
              <a:spcBef>
                <a:spcPts val="0"/>
              </a:spcBef>
              <a:spcAft>
                <a:spcPts val="0"/>
              </a:spcAft>
              <a:buSzPct val="108750"/>
              <a:buChar char="•"/>
            </a:pPr>
            <a:r>
              <a:rPr lang="en-US"/>
              <a:t>The Chief Information Officer (CIO) serves as the senior executive responsible for developing and executing the organization’s information technology strategy in alignment with its mission and long-term goals. </a:t>
            </a:r>
            <a:endParaRPr/>
          </a:p>
          <a:p>
            <a:pPr marL="457200" lvl="0" indent="-381904" algn="l" rtl="0">
              <a:lnSpc>
                <a:spcPct val="115000"/>
              </a:lnSpc>
              <a:spcBef>
                <a:spcPts val="0"/>
              </a:spcBef>
              <a:spcAft>
                <a:spcPts val="0"/>
              </a:spcAft>
              <a:buSzPct val="108750"/>
              <a:buChar char="•"/>
            </a:pPr>
            <a:r>
              <a:rPr lang="en-US"/>
              <a:t>Focused on strategic oversight and governance—not operational support—the CIO ensures effective technology planning, risk management, and cross-functional alignment. </a:t>
            </a:r>
            <a:endParaRPr/>
          </a:p>
          <a:p>
            <a:pPr marL="457200" lvl="0" indent="-381904" algn="l" rtl="0">
              <a:lnSpc>
                <a:spcPct val="115000"/>
              </a:lnSpc>
              <a:spcBef>
                <a:spcPts val="0"/>
              </a:spcBef>
              <a:spcAft>
                <a:spcPts val="0"/>
              </a:spcAft>
              <a:buSzPct val="108750"/>
              <a:buChar char="•"/>
            </a:pPr>
            <a:r>
              <a:rPr lang="en-US"/>
              <a:t>The CIO collaborates closely with executive leadership and reports regularly to the Board of Directors on technology strategy, risk, compliance, and major initiatives.</a:t>
            </a:r>
            <a:endParaRPr/>
          </a:p>
          <a:p>
            <a:pPr marL="0" lvl="0" indent="0" algn="l" rtl="0">
              <a:spcBef>
                <a:spcPts val="1000"/>
              </a:spcBef>
              <a:spcAft>
                <a:spcPts val="600"/>
              </a:spcAft>
              <a:buNone/>
            </a:pPr>
            <a:endParaRPr/>
          </a:p>
        </p:txBody>
      </p:sp>
    </p:spTree>
  </p:cSld>
  <p:clrMapOvr>
    <a:masterClrMapping/>
  </p:clrMapOvr>
</p:sld>
</file>

<file path=ppt/theme/theme1.xml><?xml version="1.0" encoding="utf-8"?>
<a:theme xmlns:a="http://schemas.openxmlformats.org/drawingml/2006/main" name="Parallax">
  <a:themeElements>
    <a:clrScheme name="Parallax">
      <a:dk1>
        <a:srgbClr val="000000"/>
      </a:dk1>
      <a:lt1>
        <a:srgbClr val="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2634</Words>
  <Application>Microsoft Macintosh PowerPoint</Application>
  <PresentationFormat>On-screen Show (4:3)</PresentationFormat>
  <Paragraphs>258</Paragraphs>
  <Slides>24</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Calibri</vt:lpstr>
      <vt:lpstr>Corbel</vt:lpstr>
      <vt:lpstr>Noto Sans Symbols</vt:lpstr>
      <vt:lpstr>Arial</vt:lpstr>
      <vt:lpstr>Parallax</vt:lpstr>
      <vt:lpstr>Building a Sustainable IT Organization</vt:lpstr>
      <vt:lpstr>Content</vt:lpstr>
      <vt:lpstr>Background / Current Situation (1/2)</vt:lpstr>
      <vt:lpstr>Background / Current Situation (2/2)</vt:lpstr>
      <vt:lpstr>Key IT Domains to Address to Develop Roadmap</vt:lpstr>
      <vt:lpstr>Gathering Stakeholder Input</vt:lpstr>
      <vt:lpstr>Proposed IT Roles &amp; Responsibilities</vt:lpstr>
      <vt:lpstr>IT Landscape Assessment</vt:lpstr>
      <vt:lpstr>CIO Role Overview</vt:lpstr>
      <vt:lpstr>CIO- Key Responsibilities</vt:lpstr>
      <vt:lpstr>CIO- Key Responsibilities</vt:lpstr>
      <vt:lpstr>CIO- Key Responsibilities</vt:lpstr>
      <vt:lpstr>CIO- Key Responsibilities</vt:lpstr>
      <vt:lpstr>CIO - Experience, Skills &amp; Competencies</vt:lpstr>
      <vt:lpstr>Call to Action</vt:lpstr>
      <vt:lpstr>Q&amp;A / Open Discussion</vt:lpstr>
      <vt:lpstr>Back-up</vt:lpstr>
      <vt:lpstr>PowerPoint Presentation</vt:lpstr>
      <vt:lpstr>IT Organizational Roles</vt:lpstr>
      <vt:lpstr>PowerPoint Presentation</vt:lpstr>
      <vt:lpstr>Member Feedback (1/4)</vt:lpstr>
      <vt:lpstr>Member Feedback (2/4)</vt:lpstr>
      <vt:lpstr>Member Feedback (3/4)</vt:lpstr>
      <vt:lpstr>Member Feedback (4/4)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J Butler</cp:lastModifiedBy>
  <cp:revision>1</cp:revision>
  <dcterms:created xsi:type="dcterms:W3CDTF">2013-01-27T09:14:16Z</dcterms:created>
  <dcterms:modified xsi:type="dcterms:W3CDTF">2025-08-06T18:08:13Z</dcterms:modified>
</cp:coreProperties>
</file>